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  <p:sldMasterId id="2147483723" r:id="rId2"/>
    <p:sldMasterId id="2147483724" r:id="rId3"/>
  </p:sldMasterIdLst>
  <p:notesMasterIdLst>
    <p:notesMasterId r:id="rId64"/>
  </p:notesMasterIdLst>
  <p:sldIdLst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9" r:id="rId63"/>
  </p:sldIdLst>
  <p:sldSz cx="18288000" cy="10287000"/>
  <p:notesSz cx="6858000" cy="9144000"/>
  <p:embeddedFontLst>
    <p:embeddedFont>
      <p:font typeface="DM Sans" panose="020B0604020202020204" charset="0"/>
      <p:regular r:id="rId65"/>
      <p:bold r:id="rId66"/>
      <p:italic r:id="rId67"/>
      <p:boldItalic r:id="rId68"/>
    </p:embeddedFont>
    <p:embeddedFont>
      <p:font typeface="DM Sans Light" panose="020B0604020202020204" charset="0"/>
      <p:regular r:id="rId69"/>
      <p:bold r:id="rId70"/>
      <p:italic r:id="rId71"/>
      <p:boldItalic r:id="rId72"/>
    </p:embeddedFont>
    <p:embeddedFont>
      <p:font typeface="DM Sans SemiBold" panose="020B0604020202020204" charset="0"/>
      <p:regular r:id="rId73"/>
      <p:bold r:id="rId74"/>
      <p:italic r:id="rId75"/>
      <p:boldItalic r:id="rId76"/>
    </p:embeddedFont>
    <p:embeddedFont>
      <p:font typeface="Merriweather Black" panose="00000A00000000000000" pitchFamily="2" charset="0"/>
      <p:bold r:id="rId77"/>
      <p:boldItalic r:id="rId78"/>
    </p:embeddedFont>
    <p:embeddedFont>
      <p:font typeface="Newsreader" panose="020B0604020202020204" charset="0"/>
      <p:regular r:id="rId79"/>
      <p:bold r:id="rId80"/>
      <p:italic r:id="rId81"/>
      <p:boldItalic r:id="rId82"/>
    </p:embeddedFont>
    <p:embeddedFont>
      <p:font typeface="Newsreader SemiBold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747775"/>
          </p15:clr>
        </p15:guide>
        <p15:guide id="2" pos="57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371D19-EAD7-47C2-8B00-36C4639755CC}">
  <a:tblStyle styleId="{94371D19-EAD7-47C2-8B00-36C4639755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852" y="60"/>
      </p:cViewPr>
      <p:guideLst>
        <p:guide orient="horz" pos="3240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font" Target="fonts/font2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2.fntdata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font" Target="fonts/font18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26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6a86a19ad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6a86a19ad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6d304d56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6d304d56b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6b623bd81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6b623bd819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d3634a674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36d3634a674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6d3634a674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36d3634a674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d3634a674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g36d3634a674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6d3634a674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g36d3634a674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6d3634a674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g36d3634a674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6d3634a674_1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36d3634a674_1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6d3634a674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36d3634a674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6b623bd81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6b623bd819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627ecfad39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627ecfad39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6b623bd81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6b623bd81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6d3e7da6c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6d3e7da6c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6d3b20e570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6d3b20e570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6d3b20e57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6d3b20e570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6d3e7da6c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6d3e7da6c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6d3e7da6c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6d3e7da6c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6d3e7da6c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6d3e7da6c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6d3e7da6c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g36d3e7da6c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6d3634a674_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6" name="Google Shape;1046;g36d3634a674_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6d3e7da6c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g36d3e7da6c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27ecfad3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627ecfad3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6d3e7da6c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g36d3e7da6c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6d3e7da6c4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36d3e7da6c4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6d34b10c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6d34b10c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6d3634a674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2" name="Google Shape;1112;g36d3634a674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6d3b20e570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Google Shape;1122;g36d3b20e570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6d3b20e570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g36d3b20e570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6d3b20e570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2" name="Google Shape;1142;g36d3b20e570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6d3b20e570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Google Shape;1152;g36d3b20e570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6d3b20e570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2" name="Google Shape;1162;g36d3b20e570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6d3b20e570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2" name="Google Shape;1172;g36d3b20e570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6b623bd81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6b623bd81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6d3e7da6c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2" name="Google Shape;1182;g36d3e7da6c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6d3e7da6c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2" name="Google Shape;1192;g36d3e7da6c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6d3e7da6c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2" name="Google Shape;1202;g36d3e7da6c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6d3e7da6c4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2" name="Google Shape;1212;g36d3e7da6c4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6d3e7da6c4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2" name="Google Shape;1222;g36d3e7da6c4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6d3e7da6c4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g36d3e7da6c4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6d3b20e57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36d3b20e570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6d3b20e570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2" name="Google Shape;1252;g36d3b20e570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6d3b20e570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2" name="Google Shape;1262;g36d3b20e570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6d3e7da6c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g36d3e7da6c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6b623bd81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6b623bd81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6d3e7da6c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2" name="Google Shape;1282;g36d3e7da6c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6d3e7da6c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" name="Google Shape;1292;g36d3e7da6c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6d3e7da6c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g36d3e7da6c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6d3634a67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2" name="Google Shape;1312;g36d3634a67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6d3634a67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0" name="Google Shape;1320;g36d3634a67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6d3e7da6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g36d3e7da6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6d3e7da6c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8" name="Google Shape;1338;g36d3e7da6c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6d3b20e57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9" name="Google Shape;1349;g36d3b20e57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6d3634a674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2" name="Google Shape;1362;g36d3634a674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6b623bd81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6b623bd81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b623bd81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6b623bd81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627ecfad3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3627ecfad3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6d2c33ae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6d2c33ae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b623bd81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b623bd81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6b623bd81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6b623bd81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only">
  <p:cSld name="BLANK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23950" y="1914806"/>
            <a:ext cx="112548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BLANK_1_1_1_1_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3950" y="1914806"/>
            <a:ext cx="112548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2"/>
          </p:nvPr>
        </p:nvSpPr>
        <p:spPr>
          <a:xfrm>
            <a:off x="724250" y="3706850"/>
            <a:ext cx="41232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3"/>
          </p:nvPr>
        </p:nvSpPr>
        <p:spPr>
          <a:xfrm>
            <a:off x="6309300" y="3706850"/>
            <a:ext cx="41232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4"/>
          </p:nvPr>
        </p:nvSpPr>
        <p:spPr>
          <a:xfrm>
            <a:off x="12433300" y="3706850"/>
            <a:ext cx="41232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5"/>
          </p:nvPr>
        </p:nvSpPr>
        <p:spPr>
          <a:xfrm>
            <a:off x="724250" y="4413400"/>
            <a:ext cx="5151600" cy="24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yebrow ">
  <p:cSld name="BLANK_1_1_1_1_2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723950" y="1977114"/>
            <a:ext cx="10037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72395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2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>
  <p:cSld name="BLANK_1_1_1_1_1_1_1_1_1_1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723950" y="5683968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3950" y="1924200"/>
            <a:ext cx="8325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2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3"/>
          </p:nvPr>
        </p:nvSpPr>
        <p:spPr>
          <a:xfrm>
            <a:off x="9819350" y="5683968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4"/>
          </p:nvPr>
        </p:nvSpPr>
        <p:spPr>
          <a:xfrm>
            <a:off x="723950" y="6987251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5"/>
          </p:nvPr>
        </p:nvSpPr>
        <p:spPr>
          <a:xfrm>
            <a:off x="9819350" y="6987251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6"/>
          </p:nvPr>
        </p:nvSpPr>
        <p:spPr>
          <a:xfrm>
            <a:off x="723950" y="8290534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7"/>
          </p:nvPr>
        </p:nvSpPr>
        <p:spPr>
          <a:xfrm>
            <a:off x="9819350" y="8290534"/>
            <a:ext cx="63096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Horizontal - Light">
  <p:cSld name="BLANK_1_1_1_1_1_1_1_1_1_1_1_1_1_1_2">
    <p:bg>
      <p:bgPr>
        <a:solidFill>
          <a:schemeClr val="accent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9690950" y="2722055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3"/>
          </p:nvPr>
        </p:nvSpPr>
        <p:spPr>
          <a:xfrm>
            <a:off x="9690950" y="2056754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9690950" y="5191730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5"/>
          </p:nvPr>
        </p:nvSpPr>
        <p:spPr>
          <a:xfrm>
            <a:off x="9690950" y="4526429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6"/>
          </p:nvPr>
        </p:nvSpPr>
        <p:spPr>
          <a:xfrm>
            <a:off x="9690950" y="7740155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7"/>
          </p:nvPr>
        </p:nvSpPr>
        <p:spPr>
          <a:xfrm>
            <a:off x="9690950" y="7074854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8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Horizontal - Light - Alt 1">
  <p:cSld name="BLANK_1_1_1_1_1_1_1_1_1_1_1_1_1_1_2_2">
    <p:bg>
      <p:bgPr>
        <a:solidFill>
          <a:schemeClr val="accent6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2"/>
          </p:nvPr>
        </p:nvSpPr>
        <p:spPr>
          <a:xfrm>
            <a:off x="9690950" y="1997377"/>
            <a:ext cx="67653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9690950" y="1332082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4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5"/>
          </p:nvPr>
        </p:nvSpPr>
        <p:spPr>
          <a:xfrm>
            <a:off x="9690950" y="7854877"/>
            <a:ext cx="67653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6"/>
          </p:nvPr>
        </p:nvSpPr>
        <p:spPr>
          <a:xfrm>
            <a:off x="9690950" y="7189582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7"/>
          </p:nvPr>
        </p:nvSpPr>
        <p:spPr>
          <a:xfrm>
            <a:off x="9690950" y="4862075"/>
            <a:ext cx="67653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8"/>
          </p:nvPr>
        </p:nvSpPr>
        <p:spPr>
          <a:xfrm>
            <a:off x="9690950" y="4196779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9"/>
          </p:nvPr>
        </p:nvSpPr>
        <p:spPr>
          <a:xfrm>
            <a:off x="712200" y="6487800"/>
            <a:ext cx="5597100" cy="266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Horizontal - Dark">
  <p:cSld name="BLANK_1_1_1_1_1_1_1_1_1_1_1_1_1_1_2_1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9690950" y="2722055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3"/>
          </p:nvPr>
        </p:nvSpPr>
        <p:spPr>
          <a:xfrm>
            <a:off x="9690950" y="2056754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4"/>
          </p:nvPr>
        </p:nvSpPr>
        <p:spPr>
          <a:xfrm>
            <a:off x="9690950" y="5191730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5"/>
          </p:nvPr>
        </p:nvSpPr>
        <p:spPr>
          <a:xfrm>
            <a:off x="9690950" y="4526429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6"/>
          </p:nvPr>
        </p:nvSpPr>
        <p:spPr>
          <a:xfrm>
            <a:off x="9690950" y="7740155"/>
            <a:ext cx="6765300" cy="8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■"/>
              <a:defRPr sz="2400"/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■"/>
              <a:defRPr sz="2400"/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9690950" y="7074854"/>
            <a:ext cx="6765300" cy="4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8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four big ideas">
  <p:cSld name="BLANK_1_1_1_1_1_1_1_1_1_1_1_1_1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5220840" y="5886750"/>
            <a:ext cx="3291600" cy="32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5220836" y="4338109"/>
            <a:ext cx="32916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3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4"/>
          </p:nvPr>
        </p:nvSpPr>
        <p:spPr>
          <a:xfrm>
            <a:off x="9779544" y="5886750"/>
            <a:ext cx="3291600" cy="32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5"/>
          </p:nvPr>
        </p:nvSpPr>
        <p:spPr>
          <a:xfrm>
            <a:off x="9779548" y="4338109"/>
            <a:ext cx="32916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6"/>
          </p:nvPr>
        </p:nvSpPr>
        <p:spPr>
          <a:xfrm>
            <a:off x="14261749" y="5886750"/>
            <a:ext cx="3291600" cy="32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7"/>
          </p:nvPr>
        </p:nvSpPr>
        <p:spPr>
          <a:xfrm>
            <a:off x="14261748" y="4338109"/>
            <a:ext cx="32916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DM Sans Light"/>
              <a:buNone/>
              <a:defRPr sz="3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8"/>
          </p:nvPr>
        </p:nvSpPr>
        <p:spPr>
          <a:xfrm>
            <a:off x="721050" y="5886750"/>
            <a:ext cx="3291600" cy="32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9"/>
          </p:nvPr>
        </p:nvSpPr>
        <p:spPr>
          <a:xfrm>
            <a:off x="721065" y="4338109"/>
            <a:ext cx="32916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DM Sans Light"/>
              <a:buNone/>
              <a:defRPr sz="3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3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876350" y="1977100"/>
            <a:ext cx="10535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big ideas">
  <p:cSld name="BLANK_1_1_1_1_1_1_1_1_1_1_1_1_1_1_1_3">
    <p:bg>
      <p:bgPr>
        <a:solidFill>
          <a:schemeClr val="accen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2"/>
          </p:nvPr>
        </p:nvSpPr>
        <p:spPr>
          <a:xfrm>
            <a:off x="72395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3"/>
          </p:nvPr>
        </p:nvSpPr>
        <p:spPr>
          <a:xfrm>
            <a:off x="72395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4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876350" y="1977100"/>
            <a:ext cx="10535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5"/>
          </p:nvPr>
        </p:nvSpPr>
        <p:spPr>
          <a:xfrm>
            <a:off x="1463855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6"/>
          </p:nvPr>
        </p:nvSpPr>
        <p:spPr>
          <a:xfrm>
            <a:off x="420260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7"/>
          </p:nvPr>
        </p:nvSpPr>
        <p:spPr>
          <a:xfrm>
            <a:off x="768125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8"/>
          </p:nvPr>
        </p:nvSpPr>
        <p:spPr>
          <a:xfrm>
            <a:off x="1115990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9"/>
          </p:nvPr>
        </p:nvSpPr>
        <p:spPr>
          <a:xfrm>
            <a:off x="420260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3"/>
          </p:nvPr>
        </p:nvSpPr>
        <p:spPr>
          <a:xfrm>
            <a:off x="768125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4"/>
          </p:nvPr>
        </p:nvSpPr>
        <p:spPr>
          <a:xfrm>
            <a:off x="11159900" y="5113608"/>
            <a:ext cx="2914800" cy="9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5"/>
          </p:nvPr>
        </p:nvSpPr>
        <p:spPr>
          <a:xfrm>
            <a:off x="14638550" y="6462550"/>
            <a:ext cx="2914800" cy="21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_2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2"/>
          </p:nvPr>
        </p:nvSpPr>
        <p:spPr>
          <a:xfrm>
            <a:off x="14261750" y="7257600"/>
            <a:ext cx="3291600" cy="13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3"/>
          </p:nvPr>
        </p:nvSpPr>
        <p:spPr>
          <a:xfrm>
            <a:off x="14261750" y="51736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ewsreader SemiBold"/>
              <a:buNone/>
              <a:defRPr sz="25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4"/>
          </p:nvPr>
        </p:nvSpPr>
        <p:spPr>
          <a:xfrm>
            <a:off x="14261750" y="55822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5"/>
          </p:nvPr>
        </p:nvSpPr>
        <p:spPr>
          <a:xfrm>
            <a:off x="9784275" y="7257600"/>
            <a:ext cx="3291600" cy="13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6"/>
          </p:nvPr>
        </p:nvSpPr>
        <p:spPr>
          <a:xfrm>
            <a:off x="9784275" y="51736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ewsreader SemiBold"/>
              <a:buNone/>
              <a:defRPr sz="25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7"/>
          </p:nvPr>
        </p:nvSpPr>
        <p:spPr>
          <a:xfrm>
            <a:off x="9784275" y="55822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8"/>
          </p:nvPr>
        </p:nvSpPr>
        <p:spPr>
          <a:xfrm>
            <a:off x="5214100" y="7257600"/>
            <a:ext cx="3291600" cy="13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9"/>
          </p:nvPr>
        </p:nvSpPr>
        <p:spPr>
          <a:xfrm>
            <a:off x="5214100" y="51736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ewsreader SemiBold"/>
              <a:buNone/>
              <a:defRPr sz="25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13"/>
          </p:nvPr>
        </p:nvSpPr>
        <p:spPr>
          <a:xfrm>
            <a:off x="5214100" y="55822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4"/>
          </p:nvPr>
        </p:nvSpPr>
        <p:spPr>
          <a:xfrm>
            <a:off x="723950" y="7257600"/>
            <a:ext cx="3291600" cy="13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15"/>
          </p:nvPr>
        </p:nvSpPr>
        <p:spPr>
          <a:xfrm>
            <a:off x="723950" y="51736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ewsreader SemiBold"/>
              <a:buNone/>
              <a:defRPr sz="25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 Light"/>
              <a:buNone/>
              <a:defRPr sz="2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6"/>
          </p:nvPr>
        </p:nvSpPr>
        <p:spPr>
          <a:xfrm>
            <a:off x="723950" y="5582239"/>
            <a:ext cx="32916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7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2813200" y="1977114"/>
            <a:ext cx="12662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USTOM_7_1_1_1_1_1_1_1_1_1_1_1_1_1_1_1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>
            <a:spLocks noGrp="1"/>
          </p:cNvSpPr>
          <p:nvPr>
            <p:ph type="pic" idx="2"/>
          </p:nvPr>
        </p:nvSpPr>
        <p:spPr>
          <a:xfrm>
            <a:off x="9175450" y="-17500"/>
            <a:ext cx="9144300" cy="10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23950" y="1847050"/>
            <a:ext cx="7719900" cy="117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723950" y="511065"/>
            <a:ext cx="7719900" cy="754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3"/>
          </p:nvPr>
        </p:nvSpPr>
        <p:spPr>
          <a:xfrm>
            <a:off x="1095150" y="6675594"/>
            <a:ext cx="6985200" cy="26553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 algn="ctr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Four steps">
  <p:cSld name="CUSTOM_7_1_1_1_1_1_1_1_1_1_1_1_1_1_1_1_1_1_2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00" y="5571600"/>
            <a:ext cx="4588800" cy="4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4572250" y="4137749"/>
            <a:ext cx="4588800" cy="614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9130950" y="2990651"/>
            <a:ext cx="4588800" cy="72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13699100" y="1465550"/>
            <a:ext cx="4588800" cy="882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750700" y="8962702"/>
            <a:ext cx="1352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130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7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5330225" y="8962702"/>
            <a:ext cx="1352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130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7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9875375" y="8962702"/>
            <a:ext cx="1352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130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7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4461025" y="8962702"/>
            <a:ext cx="1352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130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7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723950" y="1977565"/>
            <a:ext cx="6463200" cy="15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wsreader"/>
              <a:buNone/>
              <a:defRPr sz="5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2"/>
          </p:nvPr>
        </p:nvSpPr>
        <p:spPr>
          <a:xfrm>
            <a:off x="765382" y="6258462"/>
            <a:ext cx="25149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3"/>
          </p:nvPr>
        </p:nvSpPr>
        <p:spPr>
          <a:xfrm>
            <a:off x="754096" y="6688604"/>
            <a:ext cx="3379200" cy="19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4"/>
          </p:nvPr>
        </p:nvSpPr>
        <p:spPr>
          <a:xfrm>
            <a:off x="5342924" y="4900497"/>
            <a:ext cx="25149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5"/>
          </p:nvPr>
        </p:nvSpPr>
        <p:spPr>
          <a:xfrm>
            <a:off x="5331649" y="5330342"/>
            <a:ext cx="3379200" cy="28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6"/>
          </p:nvPr>
        </p:nvSpPr>
        <p:spPr>
          <a:xfrm>
            <a:off x="9886674" y="3769344"/>
            <a:ext cx="25149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7"/>
          </p:nvPr>
        </p:nvSpPr>
        <p:spPr>
          <a:xfrm>
            <a:off x="9875399" y="4199186"/>
            <a:ext cx="3379200" cy="324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8"/>
          </p:nvPr>
        </p:nvSpPr>
        <p:spPr>
          <a:xfrm>
            <a:off x="14477573" y="2114943"/>
            <a:ext cx="2514900" cy="3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9"/>
          </p:nvPr>
        </p:nvSpPr>
        <p:spPr>
          <a:xfrm>
            <a:off x="14466300" y="2544715"/>
            <a:ext cx="3379200" cy="43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ight">
  <p:cSld name="CUSTOM_7_1_1_1_1_1_1_1_1_1_1_1_1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2907300" y="2651876"/>
            <a:ext cx="12473100" cy="402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800"/>
            </a:lvl9pPr>
          </a:lstStyle>
          <a:p>
            <a:endParaRPr/>
          </a:p>
        </p:txBody>
      </p:sp>
      <p:sp>
        <p:nvSpPr>
          <p:cNvPr id="188" name="Google Shape;188;p26"/>
          <p:cNvSpPr>
            <a:spLocks noGrp="1"/>
          </p:cNvSpPr>
          <p:nvPr>
            <p:ph type="pic" idx="2"/>
          </p:nvPr>
        </p:nvSpPr>
        <p:spPr>
          <a:xfrm>
            <a:off x="2884700" y="6985000"/>
            <a:ext cx="431700" cy="43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26"/>
          <p:cNvSpPr txBox="1">
            <a:spLocks noGrp="1"/>
          </p:cNvSpPr>
          <p:nvPr>
            <p:ph type="subTitle" idx="3"/>
          </p:nvPr>
        </p:nvSpPr>
        <p:spPr>
          <a:xfrm>
            <a:off x="3914750" y="7072000"/>
            <a:ext cx="53232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4"/>
          </p:nvPr>
        </p:nvSpPr>
        <p:spPr>
          <a:xfrm>
            <a:off x="3914750" y="7356886"/>
            <a:ext cx="53232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CUSTOM_7_1_1_1_1_1_1_1_1_1_1_1_1_1_1_1_1_1_1_1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2907300" y="2651876"/>
            <a:ext cx="12473100" cy="402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>
            <a:spLocks noGrp="1"/>
          </p:cNvSpPr>
          <p:nvPr>
            <p:ph type="pic" idx="2"/>
          </p:nvPr>
        </p:nvSpPr>
        <p:spPr>
          <a:xfrm>
            <a:off x="2884700" y="6985000"/>
            <a:ext cx="431700" cy="43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6" name="Google Shape;196;p27"/>
          <p:cNvSpPr txBox="1">
            <a:spLocks noGrp="1"/>
          </p:cNvSpPr>
          <p:nvPr>
            <p:ph type="subTitle" idx="3"/>
          </p:nvPr>
        </p:nvSpPr>
        <p:spPr>
          <a:xfrm>
            <a:off x="3914750" y="7072000"/>
            <a:ext cx="53232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SemiBold"/>
              <a:buNone/>
              <a:defRPr sz="2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4"/>
          </p:nvPr>
        </p:nvSpPr>
        <p:spPr>
          <a:xfrm>
            <a:off x="3914750" y="7356886"/>
            <a:ext cx="53232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modules">
  <p:cSld name="CUSTOM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3"/>
          </p:nvPr>
        </p:nvSpPr>
        <p:spPr>
          <a:xfrm>
            <a:off x="723950" y="6513025"/>
            <a:ext cx="7719900" cy="265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title" idx="4"/>
          </p:nvPr>
        </p:nvSpPr>
        <p:spPr>
          <a:xfrm>
            <a:off x="9601650" y="516144"/>
            <a:ext cx="3524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title" idx="5"/>
          </p:nvPr>
        </p:nvSpPr>
        <p:spPr>
          <a:xfrm>
            <a:off x="14189850" y="516144"/>
            <a:ext cx="3524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title" idx="6"/>
          </p:nvPr>
        </p:nvSpPr>
        <p:spPr>
          <a:xfrm>
            <a:off x="9601650" y="3396450"/>
            <a:ext cx="3524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7"/>
          </p:nvPr>
        </p:nvSpPr>
        <p:spPr>
          <a:xfrm>
            <a:off x="9601650" y="8244616"/>
            <a:ext cx="79521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8"/>
          </p:nvPr>
        </p:nvSpPr>
        <p:spPr>
          <a:xfrm>
            <a:off x="9601650" y="6430450"/>
            <a:ext cx="7952100" cy="15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9"/>
          </p:nvPr>
        </p:nvSpPr>
        <p:spPr>
          <a:xfrm>
            <a:off x="9601650" y="4537400"/>
            <a:ext cx="35244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3"/>
          </p:nvPr>
        </p:nvSpPr>
        <p:spPr>
          <a:xfrm>
            <a:off x="14231300" y="4537400"/>
            <a:ext cx="35244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4"/>
          </p:nvPr>
        </p:nvSpPr>
        <p:spPr>
          <a:xfrm>
            <a:off x="9601650" y="1720200"/>
            <a:ext cx="35244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modules">
  <p:cSld name="CUSTOM_1"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723950" y="1977109"/>
            <a:ext cx="77199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3"/>
          </p:nvPr>
        </p:nvSpPr>
        <p:spPr>
          <a:xfrm>
            <a:off x="9601650" y="7331200"/>
            <a:ext cx="7952100" cy="22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4"/>
          </p:nvPr>
        </p:nvSpPr>
        <p:spPr>
          <a:xfrm>
            <a:off x="9601650" y="6570464"/>
            <a:ext cx="7952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5"/>
          </p:nvPr>
        </p:nvSpPr>
        <p:spPr>
          <a:xfrm>
            <a:off x="5223604" y="7331200"/>
            <a:ext cx="3255300" cy="22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1pPr>
            <a:lvl2pPr marL="914400" lvl="1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2pPr>
            <a:lvl3pPr marL="1371600" lvl="2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■"/>
              <a:defRPr sz="2400"/>
            </a:lvl3pPr>
            <a:lvl4pPr marL="1828800" lvl="3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4pPr>
            <a:lvl5pPr marL="2286000" lvl="4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5pPr>
            <a:lvl6pPr marL="2743200" lvl="5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■"/>
              <a:defRPr sz="2400"/>
            </a:lvl6pPr>
            <a:lvl7pPr marL="3200400" lvl="6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●"/>
              <a:defRPr sz="2400"/>
            </a:lvl7pPr>
            <a:lvl8pPr marL="3657600" lvl="7" indent="-381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DM Sans"/>
              <a:buChar char="○"/>
              <a:defRPr sz="2400"/>
            </a:lvl8pPr>
            <a:lvl9pPr marL="4114800" lvl="8" indent="-38100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6"/>
          </p:nvPr>
        </p:nvSpPr>
        <p:spPr>
          <a:xfrm>
            <a:off x="5223604" y="6570464"/>
            <a:ext cx="32553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7"/>
          </p:nvPr>
        </p:nvSpPr>
        <p:spPr>
          <a:xfrm>
            <a:off x="723954" y="7331200"/>
            <a:ext cx="3255300" cy="22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8"/>
          </p:nvPr>
        </p:nvSpPr>
        <p:spPr>
          <a:xfrm>
            <a:off x="723954" y="6570464"/>
            <a:ext cx="32553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9"/>
          </p:nvPr>
        </p:nvSpPr>
        <p:spPr>
          <a:xfrm>
            <a:off x="9801450" y="2392205"/>
            <a:ext cx="3255300" cy="27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>
                <a:solidFill>
                  <a:schemeClr val="dk1"/>
                </a:solidFill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>
                <a:solidFill>
                  <a:schemeClr val="dk1"/>
                </a:solidFill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"/>
              <a:buChar char="■"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13"/>
          </p:nvPr>
        </p:nvSpPr>
        <p:spPr>
          <a:xfrm>
            <a:off x="9801450" y="1413725"/>
            <a:ext cx="32553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4"/>
          </p:nvPr>
        </p:nvSpPr>
        <p:spPr>
          <a:xfrm>
            <a:off x="14298350" y="2392205"/>
            <a:ext cx="3255300" cy="27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15"/>
          </p:nvPr>
        </p:nvSpPr>
        <p:spPr>
          <a:xfrm>
            <a:off x="14298350" y="1413725"/>
            <a:ext cx="32553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modules">
  <p:cSld name="CUSTOM_1_1"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None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11593150" y="4702650"/>
            <a:ext cx="197904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 idx="3"/>
          </p:nvPr>
        </p:nvSpPr>
        <p:spPr>
          <a:xfrm>
            <a:off x="11593150" y="1014900"/>
            <a:ext cx="197904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400"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"/>
          </p:nvPr>
        </p:nvSpPr>
        <p:spPr>
          <a:xfrm>
            <a:off x="11425200" y="8581225"/>
            <a:ext cx="5226900" cy="108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5"/>
          </p:nvPr>
        </p:nvSpPr>
        <p:spPr>
          <a:xfrm>
            <a:off x="11425200" y="6487802"/>
            <a:ext cx="5226900" cy="8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6"/>
          </p:nvPr>
        </p:nvSpPr>
        <p:spPr>
          <a:xfrm>
            <a:off x="11425200" y="2636750"/>
            <a:ext cx="5226900" cy="96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modules">
  <p:cSld name="CUSTOM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7719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723950" y="1977114"/>
            <a:ext cx="10037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with image - Alt 1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>
            <a:spLocks noGrp="1"/>
          </p:cNvSpPr>
          <p:nvPr>
            <p:ph type="pic" idx="2"/>
          </p:nvPr>
        </p:nvSpPr>
        <p:spPr>
          <a:xfrm>
            <a:off x="12578150" y="3586600"/>
            <a:ext cx="5706900" cy="670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2"/>
          <p:cNvSpPr/>
          <p:nvPr/>
        </p:nvSpPr>
        <p:spPr>
          <a:xfrm>
            <a:off x="12578170" y="0"/>
            <a:ext cx="5706900" cy="3586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723950" y="1977100"/>
            <a:ext cx="10713600" cy="45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723950" y="7083164"/>
            <a:ext cx="7554000" cy="208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3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80001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80001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with image - Alt 2">
  <p:cSld name="CUSTOM_2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body" idx="2"/>
          </p:nvPr>
        </p:nvSpPr>
        <p:spPr>
          <a:xfrm>
            <a:off x="3915600" y="8390550"/>
            <a:ext cx="10456800" cy="78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 algn="ctr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3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1438800" y="1977100"/>
            <a:ext cx="15410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33"/>
          <p:cNvSpPr>
            <a:spLocks noGrp="1"/>
          </p:cNvSpPr>
          <p:nvPr>
            <p:ph type="pic" idx="4"/>
          </p:nvPr>
        </p:nvSpPr>
        <p:spPr>
          <a:xfrm>
            <a:off x="7965178" y="4855896"/>
            <a:ext cx="2359200" cy="283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with image - Alt 3">
  <p:cSld name="CUSTOM_2_1_2">
    <p:bg>
      <p:bgPr>
        <a:solidFill>
          <a:schemeClr val="accen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2"/>
          </p:nvPr>
        </p:nvSpPr>
        <p:spPr>
          <a:xfrm>
            <a:off x="6309300" y="2103544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title"/>
          </p:nvPr>
        </p:nvSpPr>
        <p:spPr>
          <a:xfrm>
            <a:off x="6309300" y="3603000"/>
            <a:ext cx="11244000" cy="566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/>
            </a:lvl9pPr>
          </a:lstStyle>
          <a:p>
            <a:endParaRPr/>
          </a:p>
        </p:txBody>
      </p:sp>
      <p:sp>
        <p:nvSpPr>
          <p:cNvPr id="259" name="Google Shape;259;p34"/>
          <p:cNvSpPr>
            <a:spLocks noGrp="1"/>
          </p:cNvSpPr>
          <p:nvPr>
            <p:ph type="pic" idx="3"/>
          </p:nvPr>
        </p:nvSpPr>
        <p:spPr>
          <a:xfrm>
            <a:off x="723950" y="2132200"/>
            <a:ext cx="3935100" cy="262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header">
  <p:cSld name="CUSTOM_2_1_2_1_2"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>
            <a:spLocks noGrp="1"/>
          </p:cNvSpPr>
          <p:nvPr>
            <p:ph type="pic" idx="2"/>
          </p:nvPr>
        </p:nvSpPr>
        <p:spPr>
          <a:xfrm>
            <a:off x="723950" y="1563550"/>
            <a:ext cx="5745900" cy="75669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5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3"/>
          </p:nvPr>
        </p:nvSpPr>
        <p:spPr>
          <a:xfrm>
            <a:off x="7315200" y="2103544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7315200" y="3110899"/>
            <a:ext cx="11244000" cy="350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body" idx="4"/>
          </p:nvPr>
        </p:nvSpPr>
        <p:spPr>
          <a:xfrm>
            <a:off x="7315200" y="7113150"/>
            <a:ext cx="7108800" cy="20589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●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Light"/>
              <a:buChar char="○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DM Sans Light"/>
              <a:buChar char="■"/>
              <a:defRPr sz="24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with image - Alt 5">
  <p:cSld name="CUSTOM_2_1_2_1_1">
    <p:bg>
      <p:bgPr>
        <a:solidFill>
          <a:schemeClr val="accen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6" descr="The reflective glass facade of a skyscraper. "/>
          <p:cNvPicPr preferRelativeResize="0"/>
          <p:nvPr/>
        </p:nvPicPr>
        <p:blipFill rotWithShape="1">
          <a:blip r:embed="rId2">
            <a:alphaModFix amt="14000"/>
          </a:blip>
          <a:srcRect b="15604"/>
          <a:stretch/>
        </p:blipFill>
        <p:spPr>
          <a:xfrm>
            <a:off x="0" y="-16300"/>
            <a:ext cx="9646418" cy="643094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2"/>
          </p:nvPr>
        </p:nvSpPr>
        <p:spPr>
          <a:xfrm>
            <a:off x="3915600" y="8390550"/>
            <a:ext cx="10456800" cy="78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1pPr>
            <a:lvl2pPr marL="914400" lvl="1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2pPr>
            <a:lvl3pPr marL="1371600" lvl="2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3pPr>
            <a:lvl4pPr marL="1828800" lvl="3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4pPr>
            <a:lvl5pPr marL="2286000" lvl="4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5pPr>
            <a:lvl6pPr marL="2743200" lvl="5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6pPr>
            <a:lvl7pPr marL="3200400" lvl="6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●"/>
              <a:defRPr sz="2400"/>
            </a:lvl7pPr>
            <a:lvl8pPr marL="3657600" lvl="7" indent="-381000" algn="ct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Char char="○"/>
              <a:defRPr sz="2400"/>
            </a:lvl8pPr>
            <a:lvl9pPr marL="4114800" lvl="8" indent="-381000" algn="ctr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400"/>
              <a:buFont typeface="DM Sans"/>
              <a:buChar char="■"/>
              <a:defRPr sz="2400"/>
            </a:lvl9pPr>
          </a:lstStyle>
          <a:p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3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438800" y="1977100"/>
            <a:ext cx="15410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274" name="Google Shape;274;p36"/>
          <p:cNvSpPr>
            <a:spLocks noGrp="1"/>
          </p:cNvSpPr>
          <p:nvPr>
            <p:ph type="pic" idx="4"/>
          </p:nvPr>
        </p:nvSpPr>
        <p:spPr>
          <a:xfrm>
            <a:off x="7176300" y="4054208"/>
            <a:ext cx="3935100" cy="262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- Alt 2">
  <p:cSld name="CUSTOM_2_1_1_1">
    <p:bg>
      <p:bgPr>
        <a:solidFill>
          <a:schemeClr val="accen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 descr="A modern glass skyscraper. "/>
          <p:cNvPicPr preferRelativeResize="0"/>
          <p:nvPr/>
        </p:nvPicPr>
        <p:blipFill rotWithShape="1">
          <a:blip r:embed="rId2">
            <a:alphaModFix amt="14000"/>
          </a:blip>
          <a:srcRect b="15604"/>
          <a:stretch/>
        </p:blipFill>
        <p:spPr>
          <a:xfrm>
            <a:off x="0" y="-16300"/>
            <a:ext cx="9646418" cy="64309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2"/>
          </p:nvPr>
        </p:nvSpPr>
        <p:spPr>
          <a:xfrm>
            <a:off x="498090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2257800" y="2860800"/>
            <a:ext cx="13772400" cy="45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Six modules">
  <p:cSld name="CUSTOM_3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8"/>
          <p:cNvCxnSpPr/>
          <p:nvPr/>
        </p:nvCxnSpPr>
        <p:spPr>
          <a:xfrm>
            <a:off x="12192174" y="3589600"/>
            <a:ext cx="0" cy="551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8"/>
          <p:cNvCxnSpPr/>
          <p:nvPr/>
        </p:nvCxnSpPr>
        <p:spPr>
          <a:xfrm>
            <a:off x="6096174" y="3589600"/>
            <a:ext cx="0" cy="551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100" y="6348557"/>
            <a:ext cx="18288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8"/>
          <p:cNvSpPr txBox="1">
            <a:spLocks noGrp="1"/>
          </p:cNvSpPr>
          <p:nvPr>
            <p:ph type="subTitle" idx="1"/>
          </p:nvPr>
        </p:nvSpPr>
        <p:spPr>
          <a:xfrm>
            <a:off x="726400" y="503330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2"/>
          </p:nvPr>
        </p:nvSpPr>
        <p:spPr>
          <a:xfrm>
            <a:off x="723950" y="44545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3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723950" y="1924183"/>
            <a:ext cx="114372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4"/>
          </p:nvPr>
        </p:nvSpPr>
        <p:spPr>
          <a:xfrm>
            <a:off x="6823650" y="503330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5"/>
          </p:nvPr>
        </p:nvSpPr>
        <p:spPr>
          <a:xfrm>
            <a:off x="6821200" y="44545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6"/>
          </p:nvPr>
        </p:nvSpPr>
        <p:spPr>
          <a:xfrm>
            <a:off x="12920950" y="503330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 txBox="1">
            <a:spLocks noGrp="1"/>
          </p:cNvSpPr>
          <p:nvPr>
            <p:ph type="subTitle" idx="7"/>
          </p:nvPr>
        </p:nvSpPr>
        <p:spPr>
          <a:xfrm>
            <a:off x="12918500" y="44545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8"/>
          </p:nvPr>
        </p:nvSpPr>
        <p:spPr>
          <a:xfrm>
            <a:off x="726400" y="772955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38"/>
          <p:cNvSpPr txBox="1">
            <a:spLocks noGrp="1"/>
          </p:cNvSpPr>
          <p:nvPr>
            <p:ph type="subTitle" idx="9"/>
          </p:nvPr>
        </p:nvSpPr>
        <p:spPr>
          <a:xfrm>
            <a:off x="723950" y="71507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3"/>
          </p:nvPr>
        </p:nvSpPr>
        <p:spPr>
          <a:xfrm>
            <a:off x="6823650" y="772955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ubTitle" idx="14"/>
          </p:nvPr>
        </p:nvSpPr>
        <p:spPr>
          <a:xfrm>
            <a:off x="6821200" y="71507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subTitle" idx="15"/>
          </p:nvPr>
        </p:nvSpPr>
        <p:spPr>
          <a:xfrm>
            <a:off x="12920950" y="7729550"/>
            <a:ext cx="4643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subTitle" idx="16"/>
          </p:nvPr>
        </p:nvSpPr>
        <p:spPr>
          <a:xfrm>
            <a:off x="12918500" y="71507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 Light"/>
              <a:buNone/>
              <a:defRPr sz="24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ence - Alt 1">
  <p:cSld name="CUSTOM_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subTitle" idx="1"/>
          </p:nvPr>
        </p:nvSpPr>
        <p:spPr>
          <a:xfrm>
            <a:off x="1485800" y="4317100"/>
            <a:ext cx="64260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body" idx="2"/>
          </p:nvPr>
        </p:nvSpPr>
        <p:spPr>
          <a:xfrm>
            <a:off x="1485800" y="4763750"/>
            <a:ext cx="6426000" cy="923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>
            <a:spLocks noGrp="1"/>
          </p:cNvSpPr>
          <p:nvPr>
            <p:ph type="pic" idx="3"/>
          </p:nvPr>
        </p:nvSpPr>
        <p:spPr>
          <a:xfrm>
            <a:off x="10805150" y="0"/>
            <a:ext cx="3945300" cy="39129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9"/>
          <p:cNvSpPr txBox="1">
            <a:spLocks noGrp="1"/>
          </p:cNvSpPr>
          <p:nvPr>
            <p:ph type="title"/>
          </p:nvPr>
        </p:nvSpPr>
        <p:spPr>
          <a:xfrm>
            <a:off x="723950" y="1977100"/>
            <a:ext cx="85944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305" name="Google Shape;305;p39"/>
          <p:cNvSpPr txBox="1">
            <a:spLocks noGrp="1"/>
          </p:cNvSpPr>
          <p:nvPr>
            <p:ph type="subTitle" idx="4"/>
          </p:nvPr>
        </p:nvSpPr>
        <p:spPr>
          <a:xfrm>
            <a:off x="72395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subTitle" idx="5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subTitle" idx="6"/>
          </p:nvPr>
        </p:nvSpPr>
        <p:spPr>
          <a:xfrm>
            <a:off x="11570350" y="6670649"/>
            <a:ext cx="5983200" cy="5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subTitle" idx="7"/>
          </p:nvPr>
        </p:nvSpPr>
        <p:spPr>
          <a:xfrm>
            <a:off x="1485800" y="7821710"/>
            <a:ext cx="6426000" cy="27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8"/>
          </p:nvPr>
        </p:nvSpPr>
        <p:spPr>
          <a:xfrm>
            <a:off x="1485800" y="8268360"/>
            <a:ext cx="6426000" cy="9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subTitle" idx="9"/>
          </p:nvPr>
        </p:nvSpPr>
        <p:spPr>
          <a:xfrm>
            <a:off x="1485800" y="6101556"/>
            <a:ext cx="6426000" cy="27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SemiBold"/>
              <a:buNone/>
              <a:defRPr sz="2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13"/>
          </p:nvPr>
        </p:nvSpPr>
        <p:spPr>
          <a:xfrm>
            <a:off x="1485800" y="6548206"/>
            <a:ext cx="6426000" cy="923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14"/>
          </p:nvPr>
        </p:nvSpPr>
        <p:spPr>
          <a:xfrm>
            <a:off x="11570350" y="8268350"/>
            <a:ext cx="59832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1800"/>
              </a:spcBef>
              <a:spcAft>
                <a:spcPts val="0"/>
              </a:spcAft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1800"/>
              </a:spcBef>
              <a:spcAft>
                <a:spcPts val="1800"/>
              </a:spcAft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ence - Alt 2">
  <p:cSld name="CUSTOM_4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>
            <a:spLocks noGrp="1"/>
          </p:cNvSpPr>
          <p:nvPr>
            <p:ph type="pic" idx="2"/>
          </p:nvPr>
        </p:nvSpPr>
        <p:spPr>
          <a:xfrm>
            <a:off x="150" y="0"/>
            <a:ext cx="3010200" cy="30465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0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"/>
          </p:nvPr>
        </p:nvSpPr>
        <p:spPr>
          <a:xfrm>
            <a:off x="723950" y="5228650"/>
            <a:ext cx="4123200" cy="5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- Four members">
  <p:cSld name="CUSTOM_5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body" idx="1"/>
          </p:nvPr>
        </p:nvSpPr>
        <p:spPr>
          <a:xfrm>
            <a:off x="705600" y="7509864"/>
            <a:ext cx="31776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2"/>
          </p:nvPr>
        </p:nvSpPr>
        <p:spPr>
          <a:xfrm>
            <a:off x="14375750" y="7509864"/>
            <a:ext cx="31776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3"/>
          </p:nvPr>
        </p:nvSpPr>
        <p:spPr>
          <a:xfrm>
            <a:off x="9848800" y="7509864"/>
            <a:ext cx="31776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body" idx="4"/>
          </p:nvPr>
        </p:nvSpPr>
        <p:spPr>
          <a:xfrm>
            <a:off x="5286125" y="7509864"/>
            <a:ext cx="31776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●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○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Char char="■"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23" name="Google Shape;323;p41"/>
          <p:cNvSpPr>
            <a:spLocks noGrp="1"/>
          </p:cNvSpPr>
          <p:nvPr>
            <p:ph type="pic" idx="5"/>
          </p:nvPr>
        </p:nvSpPr>
        <p:spPr>
          <a:xfrm>
            <a:off x="5883100" y="3846669"/>
            <a:ext cx="1046400" cy="10464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1"/>
          <p:cNvSpPr>
            <a:spLocks noGrp="1"/>
          </p:cNvSpPr>
          <p:nvPr>
            <p:ph type="pic" idx="6"/>
          </p:nvPr>
        </p:nvSpPr>
        <p:spPr>
          <a:xfrm>
            <a:off x="10454125" y="3846669"/>
            <a:ext cx="1046400" cy="10464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1"/>
          <p:cNvSpPr>
            <a:spLocks noGrp="1"/>
          </p:cNvSpPr>
          <p:nvPr>
            <p:ph type="pic" idx="7"/>
          </p:nvPr>
        </p:nvSpPr>
        <p:spPr>
          <a:xfrm>
            <a:off x="14990525" y="3846669"/>
            <a:ext cx="1046400" cy="1046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26" name="Google Shape;326;p41"/>
          <p:cNvCxnSpPr/>
          <p:nvPr/>
        </p:nvCxnSpPr>
        <p:spPr>
          <a:xfrm>
            <a:off x="4572250" y="3603000"/>
            <a:ext cx="0" cy="668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41"/>
          <p:cNvCxnSpPr/>
          <p:nvPr/>
        </p:nvCxnSpPr>
        <p:spPr>
          <a:xfrm>
            <a:off x="9161050" y="3603000"/>
            <a:ext cx="0" cy="668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41"/>
          <p:cNvCxnSpPr/>
          <p:nvPr/>
        </p:nvCxnSpPr>
        <p:spPr>
          <a:xfrm>
            <a:off x="13714150" y="3603000"/>
            <a:ext cx="0" cy="668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41"/>
          <p:cNvSpPr>
            <a:spLocks noGrp="1"/>
          </p:cNvSpPr>
          <p:nvPr>
            <p:ph type="pic" idx="8"/>
          </p:nvPr>
        </p:nvSpPr>
        <p:spPr>
          <a:xfrm>
            <a:off x="1302575" y="3846669"/>
            <a:ext cx="1046400" cy="104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723950" y="1924183"/>
            <a:ext cx="114372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9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13"/>
          </p:nvPr>
        </p:nvSpPr>
        <p:spPr>
          <a:xfrm>
            <a:off x="706500" y="6496417"/>
            <a:ext cx="3176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14"/>
          </p:nvPr>
        </p:nvSpPr>
        <p:spPr>
          <a:xfrm>
            <a:off x="706500" y="6100750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15"/>
          </p:nvPr>
        </p:nvSpPr>
        <p:spPr>
          <a:xfrm>
            <a:off x="706500" y="9197947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DM Sans Light"/>
              <a:buNone/>
              <a:defRPr sz="22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subTitle" idx="16"/>
          </p:nvPr>
        </p:nvSpPr>
        <p:spPr>
          <a:xfrm>
            <a:off x="14376650" y="6496417"/>
            <a:ext cx="3176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17"/>
          </p:nvPr>
        </p:nvSpPr>
        <p:spPr>
          <a:xfrm>
            <a:off x="14376650" y="6100750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subTitle" idx="18"/>
          </p:nvPr>
        </p:nvSpPr>
        <p:spPr>
          <a:xfrm>
            <a:off x="14376650" y="9197947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DM Sans Light"/>
              <a:buNone/>
              <a:defRPr sz="22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subTitle" idx="19"/>
          </p:nvPr>
        </p:nvSpPr>
        <p:spPr>
          <a:xfrm>
            <a:off x="9849700" y="6496417"/>
            <a:ext cx="3176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subTitle" idx="20"/>
          </p:nvPr>
        </p:nvSpPr>
        <p:spPr>
          <a:xfrm>
            <a:off x="9849700" y="6100750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ubTitle" idx="21"/>
          </p:nvPr>
        </p:nvSpPr>
        <p:spPr>
          <a:xfrm>
            <a:off x="9849700" y="9197947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DM Sans Light"/>
              <a:buNone/>
              <a:defRPr sz="22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subTitle" idx="22"/>
          </p:nvPr>
        </p:nvSpPr>
        <p:spPr>
          <a:xfrm>
            <a:off x="5287025" y="6496417"/>
            <a:ext cx="31761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1"/>
          <p:cNvSpPr txBox="1">
            <a:spLocks noGrp="1"/>
          </p:cNvSpPr>
          <p:nvPr>
            <p:ph type="subTitle" idx="23"/>
          </p:nvPr>
        </p:nvSpPr>
        <p:spPr>
          <a:xfrm>
            <a:off x="5287025" y="6100750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24"/>
          </p:nvPr>
        </p:nvSpPr>
        <p:spPr>
          <a:xfrm>
            <a:off x="5287025" y="9197947"/>
            <a:ext cx="3176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DM Sans Light"/>
              <a:buNone/>
              <a:defRPr sz="22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Sans Light"/>
              <a:buNone/>
              <a:defRPr sz="2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- Eight members">
  <p:cSld name="CUSTOM_6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subTitle" idx="1"/>
          </p:nvPr>
        </p:nvSpPr>
        <p:spPr>
          <a:xfrm>
            <a:off x="13501200" y="2567926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2"/>
          </p:nvPr>
        </p:nvSpPr>
        <p:spPr>
          <a:xfrm>
            <a:off x="13501200" y="2109500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ubTitle" idx="3"/>
          </p:nvPr>
        </p:nvSpPr>
        <p:spPr>
          <a:xfrm>
            <a:off x="13501200" y="2855800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49" name="Google Shape;349;p42"/>
          <p:cNvSpPr>
            <a:spLocks noGrp="1"/>
          </p:cNvSpPr>
          <p:nvPr>
            <p:ph type="pic" idx="4"/>
          </p:nvPr>
        </p:nvSpPr>
        <p:spPr>
          <a:xfrm>
            <a:off x="12161419" y="2132200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2"/>
          <p:cNvSpPr txBox="1">
            <a:spLocks noGrp="1"/>
          </p:cNvSpPr>
          <p:nvPr>
            <p:ph type="subTitle" idx="5"/>
          </p:nvPr>
        </p:nvSpPr>
        <p:spPr>
          <a:xfrm>
            <a:off x="7649100" y="2567926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subTitle" idx="6"/>
          </p:nvPr>
        </p:nvSpPr>
        <p:spPr>
          <a:xfrm>
            <a:off x="7649100" y="2109500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7"/>
          </p:nvPr>
        </p:nvSpPr>
        <p:spPr>
          <a:xfrm>
            <a:off x="7649100" y="2855800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53" name="Google Shape;353;p42"/>
          <p:cNvSpPr>
            <a:spLocks noGrp="1"/>
          </p:cNvSpPr>
          <p:nvPr>
            <p:ph type="pic" idx="8"/>
          </p:nvPr>
        </p:nvSpPr>
        <p:spPr>
          <a:xfrm>
            <a:off x="6309319" y="2132200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>
            <a:spLocks noGrp="1"/>
          </p:cNvSpPr>
          <p:nvPr>
            <p:ph type="subTitle" idx="9"/>
          </p:nvPr>
        </p:nvSpPr>
        <p:spPr>
          <a:xfrm>
            <a:off x="13501200" y="4387455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subTitle" idx="13"/>
          </p:nvPr>
        </p:nvSpPr>
        <p:spPr>
          <a:xfrm>
            <a:off x="13501200" y="3929029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6" name="Google Shape;356;p42"/>
          <p:cNvSpPr txBox="1">
            <a:spLocks noGrp="1"/>
          </p:cNvSpPr>
          <p:nvPr>
            <p:ph type="subTitle" idx="14"/>
          </p:nvPr>
        </p:nvSpPr>
        <p:spPr>
          <a:xfrm>
            <a:off x="13501200" y="4675329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57" name="Google Shape;357;p42"/>
          <p:cNvSpPr>
            <a:spLocks noGrp="1"/>
          </p:cNvSpPr>
          <p:nvPr>
            <p:ph type="pic" idx="15"/>
          </p:nvPr>
        </p:nvSpPr>
        <p:spPr>
          <a:xfrm>
            <a:off x="12161419" y="3951729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>
            <a:spLocks noGrp="1"/>
          </p:cNvSpPr>
          <p:nvPr>
            <p:ph type="subTitle" idx="16"/>
          </p:nvPr>
        </p:nvSpPr>
        <p:spPr>
          <a:xfrm>
            <a:off x="7649100" y="4387455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subTitle" idx="17"/>
          </p:nvPr>
        </p:nvSpPr>
        <p:spPr>
          <a:xfrm>
            <a:off x="7649100" y="3929029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subTitle" idx="18"/>
          </p:nvPr>
        </p:nvSpPr>
        <p:spPr>
          <a:xfrm>
            <a:off x="7649100" y="4675329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61" name="Google Shape;361;p42"/>
          <p:cNvSpPr>
            <a:spLocks noGrp="1"/>
          </p:cNvSpPr>
          <p:nvPr>
            <p:ph type="pic" idx="19"/>
          </p:nvPr>
        </p:nvSpPr>
        <p:spPr>
          <a:xfrm>
            <a:off x="6309319" y="3951729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>
            <a:spLocks noGrp="1"/>
          </p:cNvSpPr>
          <p:nvPr>
            <p:ph type="subTitle" idx="20"/>
          </p:nvPr>
        </p:nvSpPr>
        <p:spPr>
          <a:xfrm>
            <a:off x="13501200" y="6203430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21"/>
          </p:nvPr>
        </p:nvSpPr>
        <p:spPr>
          <a:xfrm>
            <a:off x="13501200" y="5745004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22"/>
          </p:nvPr>
        </p:nvSpPr>
        <p:spPr>
          <a:xfrm>
            <a:off x="13501200" y="6491304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65" name="Google Shape;365;p42"/>
          <p:cNvSpPr>
            <a:spLocks noGrp="1"/>
          </p:cNvSpPr>
          <p:nvPr>
            <p:ph type="pic" idx="23"/>
          </p:nvPr>
        </p:nvSpPr>
        <p:spPr>
          <a:xfrm>
            <a:off x="12161419" y="5767704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>
            <a:spLocks noGrp="1"/>
          </p:cNvSpPr>
          <p:nvPr>
            <p:ph type="subTitle" idx="24"/>
          </p:nvPr>
        </p:nvSpPr>
        <p:spPr>
          <a:xfrm>
            <a:off x="7649100" y="6203430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subTitle" idx="25"/>
          </p:nvPr>
        </p:nvSpPr>
        <p:spPr>
          <a:xfrm>
            <a:off x="7649100" y="5745004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42"/>
          <p:cNvSpPr txBox="1">
            <a:spLocks noGrp="1"/>
          </p:cNvSpPr>
          <p:nvPr>
            <p:ph type="subTitle" idx="26"/>
          </p:nvPr>
        </p:nvSpPr>
        <p:spPr>
          <a:xfrm>
            <a:off x="7649100" y="6491304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69" name="Google Shape;369;p42"/>
          <p:cNvSpPr>
            <a:spLocks noGrp="1"/>
          </p:cNvSpPr>
          <p:nvPr>
            <p:ph type="pic" idx="27"/>
          </p:nvPr>
        </p:nvSpPr>
        <p:spPr>
          <a:xfrm>
            <a:off x="6309319" y="5767704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>
            <a:spLocks noGrp="1"/>
          </p:cNvSpPr>
          <p:nvPr>
            <p:ph type="subTitle" idx="28"/>
          </p:nvPr>
        </p:nvSpPr>
        <p:spPr>
          <a:xfrm>
            <a:off x="13501200" y="8045838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42"/>
          <p:cNvSpPr txBox="1">
            <a:spLocks noGrp="1"/>
          </p:cNvSpPr>
          <p:nvPr>
            <p:ph type="subTitle" idx="29"/>
          </p:nvPr>
        </p:nvSpPr>
        <p:spPr>
          <a:xfrm>
            <a:off x="13501200" y="7587412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2" name="Google Shape;372;p42"/>
          <p:cNvSpPr txBox="1">
            <a:spLocks noGrp="1"/>
          </p:cNvSpPr>
          <p:nvPr>
            <p:ph type="subTitle" idx="30"/>
          </p:nvPr>
        </p:nvSpPr>
        <p:spPr>
          <a:xfrm>
            <a:off x="13501200" y="8333712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73" name="Google Shape;373;p42"/>
          <p:cNvSpPr>
            <a:spLocks noGrp="1"/>
          </p:cNvSpPr>
          <p:nvPr>
            <p:ph type="pic" idx="31"/>
          </p:nvPr>
        </p:nvSpPr>
        <p:spPr>
          <a:xfrm>
            <a:off x="12161419" y="7610112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>
            <a:spLocks noGrp="1"/>
          </p:cNvSpPr>
          <p:nvPr>
            <p:ph type="subTitle" idx="32"/>
          </p:nvPr>
        </p:nvSpPr>
        <p:spPr>
          <a:xfrm>
            <a:off x="7649100" y="8045838"/>
            <a:ext cx="4052400" cy="3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33"/>
          </p:nvPr>
        </p:nvSpPr>
        <p:spPr>
          <a:xfrm>
            <a:off x="7649100" y="7587412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34"/>
          </p:nvPr>
        </p:nvSpPr>
        <p:spPr>
          <a:xfrm>
            <a:off x="7649100" y="8333712"/>
            <a:ext cx="40524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77" name="Google Shape;377;p42"/>
          <p:cNvSpPr>
            <a:spLocks noGrp="1"/>
          </p:cNvSpPr>
          <p:nvPr>
            <p:ph type="pic" idx="35"/>
          </p:nvPr>
        </p:nvSpPr>
        <p:spPr>
          <a:xfrm>
            <a:off x="6309319" y="7610112"/>
            <a:ext cx="559500" cy="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>
            <a:spLocks noGrp="1"/>
          </p:cNvSpPr>
          <p:nvPr>
            <p:ph type="title"/>
          </p:nvPr>
        </p:nvSpPr>
        <p:spPr>
          <a:xfrm>
            <a:off x="723950" y="1924200"/>
            <a:ext cx="49011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subTitle" idx="36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otlight - Alt 2">
  <p:cSld name="CUSTOM_7_1">
    <p:bg>
      <p:bgPr>
        <a:solidFill>
          <a:schemeClr val="accent2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0" y="0"/>
            <a:ext cx="91353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43"/>
          <p:cNvSpPr txBox="1">
            <a:spLocks noGrp="1"/>
          </p:cNvSpPr>
          <p:nvPr>
            <p:ph type="title"/>
          </p:nvPr>
        </p:nvSpPr>
        <p:spPr>
          <a:xfrm>
            <a:off x="9951850" y="1978176"/>
            <a:ext cx="7567200" cy="11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400"/>
            </a:lvl9pPr>
          </a:lstStyle>
          <a:p>
            <a:endParaRPr/>
          </a:p>
        </p:txBody>
      </p:sp>
      <p:sp>
        <p:nvSpPr>
          <p:cNvPr id="384" name="Google Shape;384;p43"/>
          <p:cNvSpPr>
            <a:spLocks noGrp="1"/>
          </p:cNvSpPr>
          <p:nvPr>
            <p:ph type="pic" idx="2"/>
          </p:nvPr>
        </p:nvSpPr>
        <p:spPr>
          <a:xfrm flipH="1">
            <a:off x="1907307" y="2132200"/>
            <a:ext cx="5328900" cy="60057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 txBox="1">
            <a:spLocks noGrp="1"/>
          </p:cNvSpPr>
          <p:nvPr>
            <p:ph type="body" idx="1"/>
          </p:nvPr>
        </p:nvSpPr>
        <p:spPr>
          <a:xfrm>
            <a:off x="9951850" y="8251323"/>
            <a:ext cx="7567200" cy="9234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●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○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 Light"/>
              <a:buChar char="■"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body" idx="3"/>
          </p:nvPr>
        </p:nvSpPr>
        <p:spPr>
          <a:xfrm>
            <a:off x="9951850" y="3887782"/>
            <a:ext cx="7567200" cy="24867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●"/>
              <a:defRPr sz="3900">
                <a:latin typeface="Newsreader"/>
                <a:ea typeface="Newsreader"/>
                <a:cs typeface="Newsreader"/>
                <a:sym typeface="Newsreader"/>
              </a:defRPr>
            </a:lvl1pPr>
            <a:lvl2pPr marL="914400" lvl="1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○"/>
              <a:defRPr sz="3900">
                <a:latin typeface="Newsreader"/>
                <a:ea typeface="Newsreader"/>
                <a:cs typeface="Newsreader"/>
                <a:sym typeface="Newsreader"/>
              </a:defRPr>
            </a:lvl2pPr>
            <a:lvl3pPr marL="1371600" lvl="2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■"/>
              <a:defRPr sz="3900">
                <a:latin typeface="Newsreader"/>
                <a:ea typeface="Newsreader"/>
                <a:cs typeface="Newsreader"/>
                <a:sym typeface="Newsreader"/>
              </a:defRPr>
            </a:lvl3pPr>
            <a:lvl4pPr marL="1828800" lvl="3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●"/>
              <a:defRPr sz="3900">
                <a:latin typeface="Newsreader"/>
                <a:ea typeface="Newsreader"/>
                <a:cs typeface="Newsreader"/>
                <a:sym typeface="Newsreader"/>
              </a:defRPr>
            </a:lvl4pPr>
            <a:lvl5pPr marL="2286000" lvl="4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○"/>
              <a:defRPr sz="3900">
                <a:latin typeface="Newsreader"/>
                <a:ea typeface="Newsreader"/>
                <a:cs typeface="Newsreader"/>
                <a:sym typeface="Newsreader"/>
              </a:defRPr>
            </a:lvl5pPr>
            <a:lvl6pPr marL="2743200" lvl="5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■"/>
              <a:defRPr sz="3900">
                <a:latin typeface="Newsreader"/>
                <a:ea typeface="Newsreader"/>
                <a:cs typeface="Newsreader"/>
                <a:sym typeface="Newsreader"/>
              </a:defRPr>
            </a:lvl6pPr>
            <a:lvl7pPr marL="3200400" lvl="6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●"/>
              <a:defRPr sz="3900">
                <a:latin typeface="Newsreader"/>
                <a:ea typeface="Newsreader"/>
                <a:cs typeface="Newsreader"/>
                <a:sym typeface="Newsreader"/>
              </a:defRPr>
            </a:lvl7pPr>
            <a:lvl8pPr marL="3657600" lvl="7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○"/>
              <a:defRPr sz="3900">
                <a:latin typeface="Newsreader"/>
                <a:ea typeface="Newsreader"/>
                <a:cs typeface="Newsreader"/>
                <a:sym typeface="Newsreader"/>
              </a:defRPr>
            </a:lvl8pPr>
            <a:lvl9pPr marL="4114800" lvl="8" indent="-476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Newsreader"/>
              <a:buChar char="■"/>
              <a:defRPr sz="39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4"/>
          </p:nvPr>
        </p:nvSpPr>
        <p:spPr>
          <a:xfrm>
            <a:off x="9951850" y="1465550"/>
            <a:ext cx="75672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5"/>
          </p:nvPr>
        </p:nvSpPr>
        <p:spPr>
          <a:xfrm>
            <a:off x="9951850" y="3294265"/>
            <a:ext cx="75672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6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None/>
              <a:defRPr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 chart background">
  <p:cSld name="CUSTOM_8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4"/>
          <p:cNvGrpSpPr/>
          <p:nvPr/>
        </p:nvGrpSpPr>
        <p:grpSpPr>
          <a:xfrm>
            <a:off x="99" y="1028848"/>
            <a:ext cx="18288594" cy="8230735"/>
            <a:chOff x="-18500" y="514395"/>
            <a:chExt cx="9219900" cy="4115162"/>
          </a:xfrm>
        </p:grpSpPr>
        <p:cxnSp>
          <p:nvCxnSpPr>
            <p:cNvPr id="393" name="Google Shape;393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44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050" rIns="0" bIns="213050" anchor="ctr" anchorCtr="0">
            <a:noAutofit/>
          </a:bodyPr>
          <a:lstStyle>
            <a:lvl1pPr lvl="0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723950" y="435450"/>
            <a:ext cx="83259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DM Sans"/>
              <a:buNone/>
              <a:defRPr sz="1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2"/>
          </p:nvPr>
        </p:nvSpPr>
        <p:spPr>
          <a:xfrm>
            <a:off x="723950" y="1465550"/>
            <a:ext cx="8325900" cy="277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 Light"/>
              <a:buNone/>
              <a:defRPr sz="24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CUSTOM_8_1">
    <p:bg>
      <p:bgPr>
        <a:solidFill>
          <a:schemeClr val="accent2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/>
          <p:nvPr/>
        </p:nvSpPr>
        <p:spPr>
          <a:xfrm>
            <a:off x="100" y="-600"/>
            <a:ext cx="134181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902943" y="4048200"/>
            <a:ext cx="8325900" cy="274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1"/>
          </p:nvPr>
        </p:nvSpPr>
        <p:spPr>
          <a:xfrm>
            <a:off x="902950" y="7552500"/>
            <a:ext cx="8325900" cy="85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ans"/>
              <a:buNone/>
              <a:defRPr sz="3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4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80001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80001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425" name="Google Shape;425;p51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91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91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430" name="Google Shape;430;p53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5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3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9pPr>
          </a:lstStyle>
          <a:p>
            <a:r>
              <a:t>xx%</a:t>
            </a:r>
          </a:p>
        </p:txBody>
      </p:sp>
      <p:sp>
        <p:nvSpPr>
          <p:cNvPr id="436" name="Google Shape;436;p55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3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>
            <a:spLocks noGrp="1"/>
          </p:cNvSpPr>
          <p:nvPr>
            <p:ph type="title"/>
          </p:nvPr>
        </p:nvSpPr>
        <p:spPr>
          <a:xfrm>
            <a:off x="1354650" y="3665550"/>
            <a:ext cx="6434400" cy="2968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57"/>
          <p:cNvSpPr txBox="1">
            <a:spLocks noGrp="1"/>
          </p:cNvSpPr>
          <p:nvPr>
            <p:ph type="subTitle" idx="1"/>
          </p:nvPr>
        </p:nvSpPr>
        <p:spPr>
          <a:xfrm>
            <a:off x="8813300" y="78750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1" name="Google Shape;441;p57"/>
          <p:cNvSpPr txBox="1">
            <a:spLocks noGrp="1"/>
          </p:cNvSpPr>
          <p:nvPr>
            <p:ph type="subTitle" idx="2"/>
          </p:nvPr>
        </p:nvSpPr>
        <p:spPr>
          <a:xfrm>
            <a:off x="8813300" y="230341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2" name="Google Shape;442;p57"/>
          <p:cNvSpPr txBox="1">
            <a:spLocks noGrp="1"/>
          </p:cNvSpPr>
          <p:nvPr>
            <p:ph type="subTitle" idx="3"/>
          </p:nvPr>
        </p:nvSpPr>
        <p:spPr>
          <a:xfrm>
            <a:off x="8813300" y="685114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3" name="Google Shape;443;p57"/>
          <p:cNvSpPr txBox="1">
            <a:spLocks noGrp="1"/>
          </p:cNvSpPr>
          <p:nvPr>
            <p:ph type="subTitle" idx="4"/>
          </p:nvPr>
        </p:nvSpPr>
        <p:spPr>
          <a:xfrm>
            <a:off x="8813300" y="381932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4" name="Google Shape;444;p57"/>
          <p:cNvSpPr txBox="1">
            <a:spLocks noGrp="1"/>
          </p:cNvSpPr>
          <p:nvPr>
            <p:ph type="subTitle" idx="5"/>
          </p:nvPr>
        </p:nvSpPr>
        <p:spPr>
          <a:xfrm>
            <a:off x="8813300" y="836705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45" name="Google Shape;445;p57"/>
          <p:cNvSpPr txBox="1">
            <a:spLocks noGrp="1"/>
          </p:cNvSpPr>
          <p:nvPr>
            <p:ph type="subTitle" idx="6"/>
          </p:nvPr>
        </p:nvSpPr>
        <p:spPr>
          <a:xfrm>
            <a:off x="8813300" y="5335230"/>
            <a:ext cx="88191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8948400" cy="683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49" name="Google Shape;449;p58"/>
          <p:cNvSpPr>
            <a:spLocks noGrp="1"/>
          </p:cNvSpPr>
          <p:nvPr>
            <p:ph type="pic" idx="2"/>
          </p:nvPr>
        </p:nvSpPr>
        <p:spPr>
          <a:xfrm>
            <a:off x="9984048" y="2305550"/>
            <a:ext cx="4051200" cy="400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966350" y="900050"/>
            <a:ext cx="16369200" cy="1516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52" name="Google Shape;452;p59"/>
          <p:cNvSpPr txBox="1">
            <a:spLocks noGrp="1"/>
          </p:cNvSpPr>
          <p:nvPr>
            <p:ph type="body" idx="1"/>
          </p:nvPr>
        </p:nvSpPr>
        <p:spPr>
          <a:xfrm>
            <a:off x="966300" y="4475575"/>
            <a:ext cx="72396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53" name="Google Shape;453;p59"/>
          <p:cNvSpPr txBox="1">
            <a:spLocks noGrp="1"/>
          </p:cNvSpPr>
          <p:nvPr>
            <p:ph type="body" idx="2"/>
          </p:nvPr>
        </p:nvSpPr>
        <p:spPr>
          <a:xfrm>
            <a:off x="10096000" y="4475575"/>
            <a:ext cx="72396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54" name="Google Shape;454;p59"/>
          <p:cNvSpPr txBox="1">
            <a:spLocks noGrp="1"/>
          </p:cNvSpPr>
          <p:nvPr>
            <p:ph type="subTitle" idx="3"/>
          </p:nvPr>
        </p:nvSpPr>
        <p:spPr>
          <a:xfrm>
            <a:off x="966300" y="2672322"/>
            <a:ext cx="72396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55" name="Google Shape;455;p59"/>
          <p:cNvSpPr txBox="1">
            <a:spLocks noGrp="1"/>
          </p:cNvSpPr>
          <p:nvPr>
            <p:ph type="subTitle" idx="4"/>
          </p:nvPr>
        </p:nvSpPr>
        <p:spPr>
          <a:xfrm>
            <a:off x="10096000" y="2672322"/>
            <a:ext cx="7239600" cy="10854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>
            <a:spLocks noGrp="1"/>
          </p:cNvSpPr>
          <p:nvPr>
            <p:ph type="body" idx="1"/>
          </p:nvPr>
        </p:nvSpPr>
        <p:spPr>
          <a:xfrm>
            <a:off x="966350" y="4835000"/>
            <a:ext cx="49113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58" name="Google Shape;458;p60"/>
          <p:cNvSpPr txBox="1">
            <a:spLocks noGrp="1"/>
          </p:cNvSpPr>
          <p:nvPr>
            <p:ph type="body" idx="2"/>
          </p:nvPr>
        </p:nvSpPr>
        <p:spPr>
          <a:xfrm>
            <a:off x="6695450" y="4835000"/>
            <a:ext cx="49113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59" name="Google Shape;459;p60"/>
          <p:cNvSpPr txBox="1">
            <a:spLocks noGrp="1"/>
          </p:cNvSpPr>
          <p:nvPr>
            <p:ph type="title"/>
          </p:nvPr>
        </p:nvSpPr>
        <p:spPr>
          <a:xfrm>
            <a:off x="966350" y="900050"/>
            <a:ext cx="16369200" cy="1516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60" name="Google Shape;460;p60"/>
          <p:cNvSpPr txBox="1">
            <a:spLocks noGrp="1"/>
          </p:cNvSpPr>
          <p:nvPr>
            <p:ph type="subTitle" idx="3"/>
          </p:nvPr>
        </p:nvSpPr>
        <p:spPr>
          <a:xfrm>
            <a:off x="966350" y="2672300"/>
            <a:ext cx="4911300" cy="1556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61" name="Google Shape;461;p60"/>
          <p:cNvSpPr txBox="1">
            <a:spLocks noGrp="1"/>
          </p:cNvSpPr>
          <p:nvPr>
            <p:ph type="subTitle" idx="4"/>
          </p:nvPr>
        </p:nvSpPr>
        <p:spPr>
          <a:xfrm>
            <a:off x="6695450" y="2672300"/>
            <a:ext cx="4911300" cy="1556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62" name="Google Shape;462;p60"/>
          <p:cNvSpPr txBox="1">
            <a:spLocks noGrp="1"/>
          </p:cNvSpPr>
          <p:nvPr>
            <p:ph type="subTitle" idx="5"/>
          </p:nvPr>
        </p:nvSpPr>
        <p:spPr>
          <a:xfrm>
            <a:off x="12424550" y="2672300"/>
            <a:ext cx="4911300" cy="1556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63" name="Google Shape;463;p60"/>
          <p:cNvSpPr txBox="1">
            <a:spLocks noGrp="1"/>
          </p:cNvSpPr>
          <p:nvPr>
            <p:ph type="body" idx="6"/>
          </p:nvPr>
        </p:nvSpPr>
        <p:spPr>
          <a:xfrm>
            <a:off x="12424550" y="4835000"/>
            <a:ext cx="4911300" cy="4747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>
            <a:spLocks noGrp="1"/>
          </p:cNvSpPr>
          <p:nvPr>
            <p:ph type="body" idx="1"/>
          </p:nvPr>
        </p:nvSpPr>
        <p:spPr>
          <a:xfrm>
            <a:off x="733450" y="3518186"/>
            <a:ext cx="7677300" cy="227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66" name="Google Shape;466;p61"/>
          <p:cNvSpPr txBox="1">
            <a:spLocks noGrp="1"/>
          </p:cNvSpPr>
          <p:nvPr>
            <p:ph type="body" idx="2"/>
          </p:nvPr>
        </p:nvSpPr>
        <p:spPr>
          <a:xfrm>
            <a:off x="9877450" y="3518186"/>
            <a:ext cx="7677300" cy="227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67" name="Google Shape;467;p61"/>
          <p:cNvSpPr txBox="1">
            <a:spLocks noGrp="1"/>
          </p:cNvSpPr>
          <p:nvPr>
            <p:ph type="body" idx="3"/>
          </p:nvPr>
        </p:nvSpPr>
        <p:spPr>
          <a:xfrm>
            <a:off x="733500" y="7297150"/>
            <a:ext cx="7677300" cy="227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68" name="Google Shape;468;p61"/>
          <p:cNvSpPr txBox="1">
            <a:spLocks noGrp="1"/>
          </p:cNvSpPr>
          <p:nvPr>
            <p:ph type="body" idx="4"/>
          </p:nvPr>
        </p:nvSpPr>
        <p:spPr>
          <a:xfrm>
            <a:off x="9877500" y="7297150"/>
            <a:ext cx="7677300" cy="227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69" name="Google Shape;469;p61"/>
          <p:cNvSpPr txBox="1">
            <a:spLocks noGrp="1"/>
          </p:cNvSpPr>
          <p:nvPr>
            <p:ph type="title"/>
          </p:nvPr>
        </p:nvSpPr>
        <p:spPr>
          <a:xfrm>
            <a:off x="733500" y="900050"/>
            <a:ext cx="16369200" cy="1516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70" name="Google Shape;470;p61"/>
          <p:cNvSpPr txBox="1">
            <a:spLocks noGrp="1"/>
          </p:cNvSpPr>
          <p:nvPr>
            <p:ph type="subTitle" idx="5"/>
          </p:nvPr>
        </p:nvSpPr>
        <p:spPr>
          <a:xfrm>
            <a:off x="733525" y="2555814"/>
            <a:ext cx="76773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71" name="Google Shape;471;p61"/>
          <p:cNvSpPr txBox="1">
            <a:spLocks noGrp="1"/>
          </p:cNvSpPr>
          <p:nvPr>
            <p:ph type="subTitle" idx="6"/>
          </p:nvPr>
        </p:nvSpPr>
        <p:spPr>
          <a:xfrm>
            <a:off x="9877475" y="2555814"/>
            <a:ext cx="76773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72" name="Google Shape;472;p61"/>
          <p:cNvSpPr txBox="1">
            <a:spLocks noGrp="1"/>
          </p:cNvSpPr>
          <p:nvPr>
            <p:ph type="subTitle" idx="7"/>
          </p:nvPr>
        </p:nvSpPr>
        <p:spPr>
          <a:xfrm>
            <a:off x="9877522" y="6334725"/>
            <a:ext cx="76773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73" name="Google Shape;473;p61"/>
          <p:cNvSpPr txBox="1">
            <a:spLocks noGrp="1"/>
          </p:cNvSpPr>
          <p:nvPr>
            <p:ph type="subTitle" idx="8"/>
          </p:nvPr>
        </p:nvSpPr>
        <p:spPr>
          <a:xfrm>
            <a:off x="733500" y="6334725"/>
            <a:ext cx="76773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62"/>
          <p:cNvSpPr>
            <a:spLocks noGrp="1"/>
          </p:cNvSpPr>
          <p:nvPr>
            <p:ph type="pic" idx="2"/>
          </p:nvPr>
        </p:nvSpPr>
        <p:spPr>
          <a:xfrm>
            <a:off x="623400" y="2340850"/>
            <a:ext cx="17041200" cy="698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>
            <a:spLocks noGrp="1"/>
          </p:cNvSpPr>
          <p:nvPr>
            <p:ph type="body" idx="1"/>
          </p:nvPr>
        </p:nvSpPr>
        <p:spPr>
          <a:xfrm>
            <a:off x="623400" y="8160450"/>
            <a:ext cx="8055600" cy="1852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79" name="Google Shape;479;p63"/>
          <p:cNvSpPr>
            <a:spLocks noGrp="1"/>
          </p:cNvSpPr>
          <p:nvPr>
            <p:ph type="pic" idx="2"/>
          </p:nvPr>
        </p:nvSpPr>
        <p:spPr>
          <a:xfrm>
            <a:off x="9609650" y="2266600"/>
            <a:ext cx="8055600" cy="47856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63"/>
          <p:cNvSpPr>
            <a:spLocks noGrp="1"/>
          </p:cNvSpPr>
          <p:nvPr>
            <p:ph type="pic" idx="3"/>
          </p:nvPr>
        </p:nvSpPr>
        <p:spPr>
          <a:xfrm>
            <a:off x="623450" y="2266600"/>
            <a:ext cx="8055600" cy="47856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63"/>
          <p:cNvSpPr txBox="1">
            <a:spLocks noGrp="1"/>
          </p:cNvSpPr>
          <p:nvPr>
            <p:ph type="body" idx="4"/>
          </p:nvPr>
        </p:nvSpPr>
        <p:spPr>
          <a:xfrm>
            <a:off x="9609650" y="8160450"/>
            <a:ext cx="8055600" cy="1852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82" name="Google Shape;482;p6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63"/>
          <p:cNvSpPr txBox="1">
            <a:spLocks noGrp="1"/>
          </p:cNvSpPr>
          <p:nvPr>
            <p:ph type="subTitle" idx="5"/>
          </p:nvPr>
        </p:nvSpPr>
        <p:spPr>
          <a:xfrm>
            <a:off x="623450" y="7165800"/>
            <a:ext cx="80556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4" name="Google Shape;484;p63"/>
          <p:cNvSpPr txBox="1">
            <a:spLocks noGrp="1"/>
          </p:cNvSpPr>
          <p:nvPr>
            <p:ph type="subTitle" idx="6"/>
          </p:nvPr>
        </p:nvSpPr>
        <p:spPr>
          <a:xfrm>
            <a:off x="9609650" y="7165800"/>
            <a:ext cx="80556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>
            <a:spLocks noGrp="1"/>
          </p:cNvSpPr>
          <p:nvPr>
            <p:ph type="body" idx="1"/>
          </p:nvPr>
        </p:nvSpPr>
        <p:spPr>
          <a:xfrm>
            <a:off x="623400" y="7823400"/>
            <a:ext cx="5253900" cy="203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18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18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18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1800"/>
              </a:spcBef>
              <a:spcAft>
                <a:spcPts val="18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87" name="Google Shape;487;p64"/>
          <p:cNvSpPr>
            <a:spLocks noGrp="1"/>
          </p:cNvSpPr>
          <p:nvPr>
            <p:ph type="pic" idx="2"/>
          </p:nvPr>
        </p:nvSpPr>
        <p:spPr>
          <a:xfrm>
            <a:off x="12410450" y="2256650"/>
            <a:ext cx="5253900" cy="454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4"/>
          <p:cNvSpPr>
            <a:spLocks noGrp="1"/>
          </p:cNvSpPr>
          <p:nvPr>
            <p:ph type="pic" idx="3"/>
          </p:nvPr>
        </p:nvSpPr>
        <p:spPr>
          <a:xfrm>
            <a:off x="623450" y="2256650"/>
            <a:ext cx="5253900" cy="454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4"/>
          <p:cNvSpPr txBox="1">
            <a:spLocks noGrp="1"/>
          </p:cNvSpPr>
          <p:nvPr>
            <p:ph type="body" idx="4"/>
          </p:nvPr>
        </p:nvSpPr>
        <p:spPr>
          <a:xfrm>
            <a:off x="12410450" y="7823400"/>
            <a:ext cx="5253900" cy="203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90" name="Google Shape;490;p64"/>
          <p:cNvSpPr>
            <a:spLocks noGrp="1"/>
          </p:cNvSpPr>
          <p:nvPr>
            <p:ph type="pic" idx="5"/>
          </p:nvPr>
        </p:nvSpPr>
        <p:spPr>
          <a:xfrm>
            <a:off x="6510500" y="2256650"/>
            <a:ext cx="5253900" cy="45465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4"/>
          <p:cNvSpPr txBox="1">
            <a:spLocks noGrp="1"/>
          </p:cNvSpPr>
          <p:nvPr>
            <p:ph type="body" idx="6"/>
          </p:nvPr>
        </p:nvSpPr>
        <p:spPr>
          <a:xfrm>
            <a:off x="6510500" y="7823400"/>
            <a:ext cx="5253900" cy="20370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492" name="Google Shape;492;p6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64"/>
          <p:cNvSpPr txBox="1">
            <a:spLocks noGrp="1"/>
          </p:cNvSpPr>
          <p:nvPr>
            <p:ph type="subTitle" idx="7"/>
          </p:nvPr>
        </p:nvSpPr>
        <p:spPr>
          <a:xfrm>
            <a:off x="623450" y="6861000"/>
            <a:ext cx="52539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4" name="Google Shape;494;p64"/>
          <p:cNvSpPr txBox="1">
            <a:spLocks noGrp="1"/>
          </p:cNvSpPr>
          <p:nvPr>
            <p:ph type="subTitle" idx="8"/>
          </p:nvPr>
        </p:nvSpPr>
        <p:spPr>
          <a:xfrm>
            <a:off x="12410450" y="6861000"/>
            <a:ext cx="52539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5" name="Google Shape;495;p64"/>
          <p:cNvSpPr txBox="1">
            <a:spLocks noGrp="1"/>
          </p:cNvSpPr>
          <p:nvPr>
            <p:ph type="subTitle" idx="9"/>
          </p:nvPr>
        </p:nvSpPr>
        <p:spPr>
          <a:xfrm>
            <a:off x="6510500" y="6861000"/>
            <a:ext cx="5253900" cy="9627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>
            <a:spLocks noGrp="1"/>
          </p:cNvSpPr>
          <p:nvPr>
            <p:ph type="pic" idx="2"/>
          </p:nvPr>
        </p:nvSpPr>
        <p:spPr>
          <a:xfrm>
            <a:off x="623400" y="890050"/>
            <a:ext cx="17041200" cy="843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>
            <a:spLocks noGrp="1"/>
          </p:cNvSpPr>
          <p:nvPr>
            <p:ph type="pic" idx="2"/>
          </p:nvPr>
        </p:nvSpPr>
        <p:spPr>
          <a:xfrm>
            <a:off x="6779200" y="237825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66"/>
          <p:cNvSpPr>
            <a:spLocks noGrp="1"/>
          </p:cNvSpPr>
          <p:nvPr>
            <p:ph type="pic" idx="3"/>
          </p:nvPr>
        </p:nvSpPr>
        <p:spPr>
          <a:xfrm>
            <a:off x="10391870" y="237825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66"/>
          <p:cNvSpPr>
            <a:spLocks noGrp="1"/>
          </p:cNvSpPr>
          <p:nvPr>
            <p:ph type="pic" idx="4"/>
          </p:nvPr>
        </p:nvSpPr>
        <p:spPr>
          <a:xfrm>
            <a:off x="14004540" y="237825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6"/>
          <p:cNvSpPr>
            <a:spLocks noGrp="1"/>
          </p:cNvSpPr>
          <p:nvPr>
            <p:ph type="pic" idx="5"/>
          </p:nvPr>
        </p:nvSpPr>
        <p:spPr>
          <a:xfrm>
            <a:off x="6779175" y="360842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6"/>
          <p:cNvSpPr>
            <a:spLocks noGrp="1"/>
          </p:cNvSpPr>
          <p:nvPr>
            <p:ph type="pic" idx="6"/>
          </p:nvPr>
        </p:nvSpPr>
        <p:spPr>
          <a:xfrm>
            <a:off x="10391845" y="360842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66"/>
          <p:cNvSpPr>
            <a:spLocks noGrp="1"/>
          </p:cNvSpPr>
          <p:nvPr>
            <p:ph type="pic" idx="7"/>
          </p:nvPr>
        </p:nvSpPr>
        <p:spPr>
          <a:xfrm>
            <a:off x="14004515" y="360842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66"/>
          <p:cNvSpPr txBox="1">
            <a:spLocks noGrp="1"/>
          </p:cNvSpPr>
          <p:nvPr>
            <p:ph type="title"/>
          </p:nvPr>
        </p:nvSpPr>
        <p:spPr>
          <a:xfrm>
            <a:off x="703100" y="890050"/>
            <a:ext cx="5193600" cy="34128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66"/>
          <p:cNvSpPr>
            <a:spLocks noGrp="1"/>
          </p:cNvSpPr>
          <p:nvPr>
            <p:ph type="pic" idx="8"/>
          </p:nvPr>
        </p:nvSpPr>
        <p:spPr>
          <a:xfrm>
            <a:off x="6779175" y="697897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66"/>
          <p:cNvSpPr>
            <a:spLocks noGrp="1"/>
          </p:cNvSpPr>
          <p:nvPr>
            <p:ph type="pic" idx="9"/>
          </p:nvPr>
        </p:nvSpPr>
        <p:spPr>
          <a:xfrm>
            <a:off x="10391845" y="6978974"/>
            <a:ext cx="2167200" cy="21594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66"/>
          <p:cNvSpPr>
            <a:spLocks noGrp="1"/>
          </p:cNvSpPr>
          <p:nvPr>
            <p:ph type="pic" idx="13"/>
          </p:nvPr>
        </p:nvSpPr>
        <p:spPr>
          <a:xfrm>
            <a:off x="14004515" y="6978974"/>
            <a:ext cx="2167200" cy="215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27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15" name="Google Shape;515;p6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516" name="Google Shape;516;p6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519" name="Google Shape;519;p6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70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80001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523" name="Google Shape;523;p70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80001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524" name="Google Shape;524;p7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2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530" name="Google Shape;530;p72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531" name="Google Shape;531;p7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3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534" name="Google Shape;534;p7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3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5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457200" lvl="0" indent="-495300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/>
          <p:nvPr/>
        </p:nvSpPr>
        <p:spPr>
          <a:xfrm>
            <a:off x="9144000" y="-250"/>
            <a:ext cx="91443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4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538" name="Google Shape;538;p74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539" name="Google Shape;539;p74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457200" lvl="0" indent="-495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>
            <a:endParaRPr/>
          </a:p>
        </p:txBody>
      </p:sp>
      <p:sp>
        <p:nvSpPr>
          <p:cNvPr id="540" name="Google Shape;540;p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5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</a:lstStyle>
          <a:p>
            <a:endParaRPr/>
          </a:p>
        </p:txBody>
      </p:sp>
      <p:sp>
        <p:nvSpPr>
          <p:cNvPr id="543" name="Google Shape;543;p7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6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9pPr>
          </a:lstStyle>
          <a:p>
            <a:r>
              <a:t>xx%</a:t>
            </a:r>
          </a:p>
        </p:txBody>
      </p:sp>
      <p:sp>
        <p:nvSpPr>
          <p:cNvPr id="546" name="Google Shape;546;p76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95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1pPr>
            <a:lvl2pPr marL="914400" lvl="1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>
            <a:endParaRPr/>
          </a:p>
        </p:txBody>
      </p:sp>
      <p:sp>
        <p:nvSpPr>
          <p:cNvPr id="547" name="Google Shape;547;p7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3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900"/>
              <a:buNone/>
              <a:defRPr sz="27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3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9530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1pPr>
            <a:lvl2pPr marL="914400" lvl="1" indent="-4318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50" Type="http://schemas.openxmlformats.org/officeDocument/2006/relationships/slideLayout" Target="../slideLayouts/slideLayout60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slideLayout" Target="../slideLayouts/slideLayout63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slideLayout" Target="../slideLayouts/slideLayout6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8.xml"/><Relationship Id="rId51" Type="http://schemas.openxmlformats.org/officeDocument/2006/relationships/slideLayout" Target="../slideLayouts/slideLayout61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5E5E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lvl="0" indent="-495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●"/>
              <a:defRPr sz="4200">
                <a:solidFill>
                  <a:schemeClr val="dk2"/>
                </a:solidFill>
              </a:defRPr>
            </a:lvl1pPr>
            <a:lvl2pPr marL="914400" lvl="1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○"/>
              <a:defRPr sz="3200">
                <a:solidFill>
                  <a:schemeClr val="dk2"/>
                </a:solidFill>
              </a:defRPr>
            </a:lvl2pPr>
            <a:lvl3pPr marL="1371600" lvl="2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■"/>
              <a:defRPr sz="3200">
                <a:solidFill>
                  <a:schemeClr val="dk2"/>
                </a:solidFill>
              </a:defRPr>
            </a:lvl3pPr>
            <a:lvl4pPr marL="1828800" lvl="3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4pPr>
            <a:lvl5pPr marL="2286000" lvl="4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○"/>
              <a:defRPr sz="3200">
                <a:solidFill>
                  <a:schemeClr val="dk2"/>
                </a:solidFill>
              </a:defRPr>
            </a:lvl5pPr>
            <a:lvl6pPr marL="2743200" lvl="5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■"/>
              <a:defRPr sz="3200">
                <a:solidFill>
                  <a:schemeClr val="dk2"/>
                </a:solidFill>
              </a:defRPr>
            </a:lvl6pPr>
            <a:lvl7pPr marL="3200400" lvl="6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7pPr>
            <a:lvl8pPr marL="3657600" lvl="7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○"/>
              <a:defRPr sz="3200">
                <a:solidFill>
                  <a:schemeClr val="dk2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■"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 lnSpcReduction="10000"/>
          </a:bodyPr>
          <a:lstStyle>
            <a:lvl1pPr lvl="0" algn="r">
              <a:buNone/>
              <a:defRPr sz="2400">
                <a:solidFill>
                  <a:schemeClr val="dk2"/>
                </a:solidFill>
              </a:defRPr>
            </a:lvl1pPr>
            <a:lvl2pPr lvl="1" algn="r">
              <a:buNone/>
              <a:defRPr sz="2400">
                <a:solidFill>
                  <a:schemeClr val="dk2"/>
                </a:solidFill>
              </a:defRPr>
            </a:lvl2pPr>
            <a:lvl3pPr lvl="2" algn="r">
              <a:buNone/>
              <a:defRPr sz="2400">
                <a:solidFill>
                  <a:schemeClr val="dk2"/>
                </a:solidFill>
              </a:defRPr>
            </a:lvl3pPr>
            <a:lvl4pPr lvl="3" algn="r">
              <a:buNone/>
              <a:defRPr sz="2400">
                <a:solidFill>
                  <a:schemeClr val="dk2"/>
                </a:solidFill>
              </a:defRPr>
            </a:lvl4pPr>
            <a:lvl5pPr lvl="4" algn="r">
              <a:buNone/>
              <a:defRPr sz="2400">
                <a:solidFill>
                  <a:schemeClr val="dk2"/>
                </a:solidFill>
              </a:defRPr>
            </a:lvl5pPr>
            <a:lvl6pPr lvl="5" algn="r">
              <a:buNone/>
              <a:defRPr sz="2400">
                <a:solidFill>
                  <a:schemeClr val="dk2"/>
                </a:solidFill>
              </a:defRPr>
            </a:lvl6pPr>
            <a:lvl7pPr lvl="6" algn="r">
              <a:buNone/>
              <a:defRPr sz="2400">
                <a:solidFill>
                  <a:schemeClr val="dk2"/>
                </a:solidFill>
              </a:defRPr>
            </a:lvl7pPr>
            <a:lvl8pPr lvl="7" algn="r">
              <a:buNone/>
              <a:defRPr sz="2400">
                <a:solidFill>
                  <a:schemeClr val="dk2"/>
                </a:solidFill>
              </a:defRPr>
            </a:lvl8pPr>
            <a:lvl9pPr lvl="8" algn="r">
              <a:buNone/>
              <a:defRPr sz="24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723700" y="4008050"/>
            <a:ext cx="11254800" cy="50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spAutoFit/>
          </a:bodyPr>
          <a:lstStyle>
            <a:lvl1pPr marL="457200" lvl="0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41275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41275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76300" y="1049150"/>
            <a:ext cx="10866000" cy="1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Newsreader"/>
              <a:buNone/>
              <a:defRPr sz="7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9400400" y="3228200"/>
            <a:ext cx="7513200" cy="50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●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○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DM Sans"/>
              <a:buChar char="■"/>
              <a:defRPr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1057">
          <p15:clr>
            <a:srgbClr val="E46962"/>
          </p15:clr>
        </p15:guide>
        <p15:guide id="2" orient="horz" pos="465">
          <p15:clr>
            <a:srgbClr val="E46962"/>
          </p15:clr>
        </p15:guide>
        <p15:guide id="3" orient="horz" pos="6022">
          <p15:clr>
            <a:srgbClr val="E46962"/>
          </p15:clr>
        </p15:guide>
        <p15:guide id="4" pos="5701">
          <p15:clr>
            <a:srgbClr val="E46962"/>
          </p15:clr>
        </p15:guide>
        <p15:guide id="5" pos="5819">
          <p15:clr>
            <a:srgbClr val="E46962"/>
          </p15:clr>
        </p15:guide>
        <p15:guide id="6" pos="2935">
          <p15:clr>
            <a:srgbClr val="E46962"/>
          </p15:clr>
        </p15:guide>
        <p15:guide id="7" pos="3053">
          <p15:clr>
            <a:srgbClr val="E46962"/>
          </p15:clr>
        </p15:guide>
        <p15:guide id="8" pos="8452">
          <p15:clr>
            <a:srgbClr val="E46962"/>
          </p15:clr>
        </p15:guide>
        <p15:guide id="9" pos="8570">
          <p15:clr>
            <a:srgbClr val="E46962"/>
          </p15:clr>
        </p15:guide>
        <p15:guide id="10" pos="7546">
          <p15:clr>
            <a:srgbClr val="E46962"/>
          </p15:clr>
        </p15:guide>
        <p15:guide id="11" pos="7661">
          <p15:clr>
            <a:srgbClr val="E46962"/>
          </p15:clr>
        </p15:guide>
        <p15:guide id="12" pos="3859">
          <p15:clr>
            <a:srgbClr val="E46962"/>
          </p15:clr>
        </p15:guide>
        <p15:guide id="13" pos="3974">
          <p15:clr>
            <a:srgbClr val="E46962"/>
          </p15:clr>
        </p15:guide>
        <p15:guide id="14" orient="horz" pos="5734">
          <p15:clr>
            <a:srgbClr val="E46962"/>
          </p15:clr>
        </p15:guide>
        <p15:guide id="15" orient="horz" pos="2270">
          <p15:clr>
            <a:srgbClr val="E46962"/>
          </p15:clr>
        </p15:guide>
        <p15:guide id="16" orient="horz" pos="2388">
          <p15:clr>
            <a:srgbClr val="E46962"/>
          </p15:clr>
        </p15:guide>
        <p15:guide id="17" orient="horz" pos="4087">
          <p15:clr>
            <a:srgbClr val="E46962"/>
          </p15:clr>
        </p15:guide>
        <p15:guide id="18" orient="horz" pos="4205">
          <p15:clr>
            <a:srgbClr val="E46962"/>
          </p15:clr>
        </p15:guide>
        <p15:guide id="19" pos="456">
          <p15:clr>
            <a:srgbClr val="E46962"/>
          </p15:clr>
        </p15:guide>
        <p15:guide id="20" orient="horz" pos="134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5E5E5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6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>
            <a:lvl1pPr marL="457200" marR="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○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■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○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■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○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■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5.png"/><Relationship Id="rId4" Type="http://schemas.openxmlformats.org/officeDocument/2006/relationships/image" Target="../media/image7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564" name="Google Shape;564;p79"/>
          <p:cNvSpPr txBox="1"/>
          <p:nvPr/>
        </p:nvSpPr>
        <p:spPr>
          <a:xfrm>
            <a:off x="2622268" y="4148767"/>
            <a:ext cx="13123911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400" tIns="128400" rIns="128400" bIns="128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dirty="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Examination System</a:t>
            </a:r>
            <a:endParaRPr sz="8400" dirty="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565" name="Google Shape;565;p79"/>
          <p:cNvSpPr txBox="1"/>
          <p:nvPr/>
        </p:nvSpPr>
        <p:spPr>
          <a:xfrm>
            <a:off x="3585088" y="5380622"/>
            <a:ext cx="109059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400" tIns="128400" rIns="128400" bIns="128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1">
                <a:solidFill>
                  <a:srgbClr val="999999"/>
                </a:solidFill>
              </a:rPr>
              <a:t>Graduation Project Discussion</a:t>
            </a:r>
            <a:endParaRPr sz="5100" b="1">
              <a:solidFill>
                <a:srgbClr val="999999"/>
              </a:solidFill>
            </a:endParaRPr>
          </a:p>
        </p:txBody>
      </p:sp>
      <p:pic>
        <p:nvPicPr>
          <p:cNvPr id="566" name="Google Shape;566;p7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0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707" name="Google Shape;707;p9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9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 Generation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709" name="Google Shape;709;p9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0" name="Google Shape;71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900" y="3385625"/>
            <a:ext cx="4688049" cy="4027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711" name="Google Shape;711;p90"/>
          <p:cNvSpPr txBox="1"/>
          <p:nvPr/>
        </p:nvSpPr>
        <p:spPr>
          <a:xfrm>
            <a:off x="1239250" y="3385625"/>
            <a:ext cx="11333700" cy="4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Realistic Data Generation:</a:t>
            </a:r>
            <a:r>
              <a:rPr lang="en" sz="2800">
                <a:solidFill>
                  <a:srgbClr val="434343"/>
                </a:solidFill>
              </a:rPr>
              <a:t> Used Faker to create lifelike test data.</a:t>
            </a:r>
            <a:endParaRPr sz="2800">
              <a:solidFill>
                <a:srgbClr val="434343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Populating Databases:</a:t>
            </a:r>
            <a:r>
              <a:rPr lang="en" sz="2800">
                <a:solidFill>
                  <a:srgbClr val="434343"/>
                </a:solidFill>
              </a:rPr>
              <a:t> Efficiently filled our schema with diverse entries.</a:t>
            </a:r>
            <a:endParaRPr sz="2800">
              <a:solidFill>
                <a:srgbClr val="434343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Development &amp; Testing:</a:t>
            </a:r>
            <a:r>
              <a:rPr lang="en" sz="2800">
                <a:solidFill>
                  <a:srgbClr val="434343"/>
                </a:solidFill>
              </a:rPr>
              <a:t> Crucial for robust application validation.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1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717" name="Google Shape;717;p9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1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719" name="Google Shape;719;p91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SQL Server 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2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92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92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727" name="Google Shape;727;p92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8" name="Google Shape;728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7809" y="2927815"/>
            <a:ext cx="1849257" cy="184925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2"/>
          <p:cNvSpPr txBox="1"/>
          <p:nvPr/>
        </p:nvSpPr>
        <p:spPr>
          <a:xfrm>
            <a:off x="6084698" y="3373031"/>
            <a:ext cx="6990695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5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What Are Stored Procedures?</a:t>
            </a:r>
            <a:endParaRPr/>
          </a:p>
        </p:txBody>
      </p:sp>
      <p:pic>
        <p:nvPicPr>
          <p:cNvPr id="730" name="Google Shape;7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0903" y="5053093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2"/>
          <p:cNvSpPr txBox="1"/>
          <p:nvPr/>
        </p:nvSpPr>
        <p:spPr>
          <a:xfrm>
            <a:off x="2351734" y="4707427"/>
            <a:ext cx="14456621" cy="273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Procedures are precompiled SQL scripts stored in the database that perform specific tasks such as Insert, Update, Delete, or complex operations.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3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93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3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739" name="Google Shape;739;p93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0" name="Google Shape;740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8764" y="2943566"/>
            <a:ext cx="1849257" cy="1849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3"/>
          <p:cNvSpPr txBox="1"/>
          <p:nvPr/>
        </p:nvSpPr>
        <p:spPr>
          <a:xfrm>
            <a:off x="5595653" y="3388782"/>
            <a:ext cx="821913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5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Why We Used Stored Procedures?</a:t>
            </a:r>
            <a:endParaRPr/>
          </a:p>
        </p:txBody>
      </p:sp>
      <p:pic>
        <p:nvPicPr>
          <p:cNvPr id="742" name="Google Shape;742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4912935"/>
            <a:ext cx="1021365" cy="103351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3"/>
          <p:cNvSpPr txBox="1"/>
          <p:nvPr/>
        </p:nvSpPr>
        <p:spPr>
          <a:xfrm>
            <a:off x="3988764" y="4871238"/>
            <a:ext cx="467660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Improve performance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44" name="Google Shape;744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5693480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93"/>
          <p:cNvSpPr txBox="1"/>
          <p:nvPr/>
        </p:nvSpPr>
        <p:spPr>
          <a:xfrm>
            <a:off x="3988764" y="5873462"/>
            <a:ext cx="4189391" cy="76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Ensure consistency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46" name="Google Shape;746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7946764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3"/>
          <p:cNvSpPr txBox="1"/>
          <p:nvPr/>
        </p:nvSpPr>
        <p:spPr>
          <a:xfrm>
            <a:off x="3757218" y="7946763"/>
            <a:ext cx="8083832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Make testing and maintenance easier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48" name="Google Shape;748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6451669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93"/>
          <p:cNvSpPr txBox="1"/>
          <p:nvPr/>
        </p:nvSpPr>
        <p:spPr>
          <a:xfrm>
            <a:off x="3910807" y="6763371"/>
            <a:ext cx="7258332" cy="72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Separate logic from the application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50" name="Google Shape;750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810" y="7166218"/>
            <a:ext cx="1021365" cy="1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3"/>
          <p:cNvSpPr txBox="1"/>
          <p:nvPr/>
        </p:nvSpPr>
        <p:spPr>
          <a:xfrm>
            <a:off x="3910807" y="7220064"/>
            <a:ext cx="8914269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Enhance security and prevent SQL Injection</a:t>
            </a:r>
            <a:endParaRPr sz="3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4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94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4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759" name="Google Shape;759;p9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4"/>
          <p:cNvSpPr txBox="1"/>
          <p:nvPr/>
        </p:nvSpPr>
        <p:spPr>
          <a:xfrm>
            <a:off x="605848" y="3428031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Branch Stored Procedures?</a:t>
            </a:r>
            <a:endParaRPr/>
          </a:p>
        </p:txBody>
      </p:sp>
      <p:pic>
        <p:nvPicPr>
          <p:cNvPr id="761" name="Google Shape;761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8823" y="2605248"/>
            <a:ext cx="841789" cy="84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19619" y="2605249"/>
            <a:ext cx="841789" cy="84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81912" y="2605248"/>
            <a:ext cx="841789" cy="84178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4"/>
          <p:cNvSpPr txBox="1"/>
          <p:nvPr/>
        </p:nvSpPr>
        <p:spPr>
          <a:xfrm>
            <a:off x="6139123" y="3447037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Certificate Stored Procedures?</a:t>
            </a:r>
            <a:endParaRPr/>
          </a:p>
        </p:txBody>
      </p:sp>
      <p:sp>
        <p:nvSpPr>
          <p:cNvPr id="765" name="Google Shape;765;p94"/>
          <p:cNvSpPr txBox="1"/>
          <p:nvPr/>
        </p:nvSpPr>
        <p:spPr>
          <a:xfrm>
            <a:off x="12130436" y="3404206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Course Stored Procedures?</a:t>
            </a:r>
            <a:endParaRPr/>
          </a:p>
        </p:txBody>
      </p:sp>
      <p:pic>
        <p:nvPicPr>
          <p:cNvPr id="766" name="Google Shape;766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1" y="458018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94"/>
          <p:cNvSpPr txBox="1"/>
          <p:nvPr/>
        </p:nvSpPr>
        <p:spPr>
          <a:xfrm>
            <a:off x="1108174" y="4393684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branches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68" name="Google Shape;768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1" y="555385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4"/>
          <p:cNvSpPr txBox="1"/>
          <p:nvPr/>
        </p:nvSpPr>
        <p:spPr>
          <a:xfrm>
            <a:off x="1278485" y="5366238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branch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0" name="Google Shape;77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0" y="650634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4"/>
          <p:cNvSpPr txBox="1"/>
          <p:nvPr/>
        </p:nvSpPr>
        <p:spPr>
          <a:xfrm>
            <a:off x="1278484" y="6322927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branch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2" name="Google Shape;772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0" y="744185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4"/>
          <p:cNvSpPr txBox="1"/>
          <p:nvPr/>
        </p:nvSpPr>
        <p:spPr>
          <a:xfrm>
            <a:off x="1278484" y="7258439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branches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4" name="Google Shape;774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00" y="837737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4"/>
          <p:cNvSpPr txBox="1"/>
          <p:nvPr/>
        </p:nvSpPr>
        <p:spPr>
          <a:xfrm>
            <a:off x="1278484" y="819395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branch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6" name="Google Shape;776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6" y="457742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4"/>
          <p:cNvSpPr txBox="1"/>
          <p:nvPr/>
        </p:nvSpPr>
        <p:spPr>
          <a:xfrm>
            <a:off x="7092549" y="4392725"/>
            <a:ext cx="3616909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Certificate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78" name="Google Shape;778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6" y="55510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4"/>
          <p:cNvSpPr txBox="1"/>
          <p:nvPr/>
        </p:nvSpPr>
        <p:spPr>
          <a:xfrm>
            <a:off x="7092550" y="5363482"/>
            <a:ext cx="406094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Certificate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0" name="Google Shape;78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5" y="65035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94"/>
          <p:cNvSpPr txBox="1"/>
          <p:nvPr/>
        </p:nvSpPr>
        <p:spPr>
          <a:xfrm>
            <a:off x="7106142" y="6353679"/>
            <a:ext cx="496786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Certificate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2" name="Google Shape;782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5" y="74391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94"/>
          <p:cNvSpPr txBox="1"/>
          <p:nvPr/>
        </p:nvSpPr>
        <p:spPr>
          <a:xfrm>
            <a:off x="7092549" y="7255683"/>
            <a:ext cx="406094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Certificate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4" name="Google Shape;784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65" y="83746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4"/>
          <p:cNvSpPr txBox="1"/>
          <p:nvPr/>
        </p:nvSpPr>
        <p:spPr>
          <a:xfrm>
            <a:off x="7092549" y="8191195"/>
            <a:ext cx="496786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Certificate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6" name="Google Shape;786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2" y="463922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94"/>
          <p:cNvSpPr txBox="1"/>
          <p:nvPr/>
        </p:nvSpPr>
        <p:spPr>
          <a:xfrm>
            <a:off x="12640495" y="4452728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Course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88" name="Google Shape;788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2" y="56128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4"/>
          <p:cNvSpPr txBox="1"/>
          <p:nvPr/>
        </p:nvSpPr>
        <p:spPr>
          <a:xfrm>
            <a:off x="12810806" y="5425282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Course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90" name="Google Shape;79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1" y="65653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94"/>
          <p:cNvSpPr txBox="1"/>
          <p:nvPr/>
        </p:nvSpPr>
        <p:spPr>
          <a:xfrm>
            <a:off x="12810805" y="638197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Course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92" name="Google Shape;792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1" y="75009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94"/>
          <p:cNvSpPr txBox="1"/>
          <p:nvPr/>
        </p:nvSpPr>
        <p:spPr>
          <a:xfrm>
            <a:off x="12810805" y="7317483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Courses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794" name="Google Shape;794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28221" y="84364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4"/>
          <p:cNvSpPr txBox="1"/>
          <p:nvPr/>
        </p:nvSpPr>
        <p:spPr>
          <a:xfrm>
            <a:off x="12810805" y="8252995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Course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5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95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95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803" name="Google Shape;803;p9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95"/>
          <p:cNvSpPr txBox="1"/>
          <p:nvPr/>
        </p:nvSpPr>
        <p:spPr>
          <a:xfrm>
            <a:off x="605848" y="3428031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Intake Stored Procedures?</a:t>
            </a:r>
            <a:endParaRPr/>
          </a:p>
        </p:txBody>
      </p:sp>
      <p:sp>
        <p:nvSpPr>
          <p:cNvPr id="805" name="Google Shape;805;p95"/>
          <p:cNvSpPr txBox="1"/>
          <p:nvPr/>
        </p:nvSpPr>
        <p:spPr>
          <a:xfrm>
            <a:off x="6139123" y="3447037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Topic Stored Procedures?</a:t>
            </a:r>
            <a:endParaRPr/>
          </a:p>
        </p:txBody>
      </p:sp>
      <p:sp>
        <p:nvSpPr>
          <p:cNvPr id="806" name="Google Shape;806;p95"/>
          <p:cNvSpPr txBox="1"/>
          <p:nvPr/>
        </p:nvSpPr>
        <p:spPr>
          <a:xfrm>
            <a:off x="12130436" y="3404206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Track Stored Procedures?</a:t>
            </a:r>
            <a:endParaRPr/>
          </a:p>
        </p:txBody>
      </p:sp>
      <p:pic>
        <p:nvPicPr>
          <p:cNvPr id="807" name="Google Shape;80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47138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5"/>
          <p:cNvSpPr txBox="1"/>
          <p:nvPr/>
        </p:nvSpPr>
        <p:spPr>
          <a:xfrm>
            <a:off x="1108174" y="4527303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Intakes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09" name="Google Shape;809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555385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5"/>
          <p:cNvSpPr txBox="1"/>
          <p:nvPr/>
        </p:nvSpPr>
        <p:spPr>
          <a:xfrm>
            <a:off x="1278485" y="5366238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Intake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1" name="Google Shape;811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650634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5"/>
          <p:cNvSpPr txBox="1"/>
          <p:nvPr/>
        </p:nvSpPr>
        <p:spPr>
          <a:xfrm>
            <a:off x="1278484" y="6322927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Intake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3" name="Google Shape;813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744185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5"/>
          <p:cNvSpPr txBox="1"/>
          <p:nvPr/>
        </p:nvSpPr>
        <p:spPr>
          <a:xfrm>
            <a:off x="1278484" y="7258439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Intakes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5" name="Google Shape;815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837737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95"/>
          <p:cNvSpPr txBox="1"/>
          <p:nvPr/>
        </p:nvSpPr>
        <p:spPr>
          <a:xfrm>
            <a:off x="1278484" y="819395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Intake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7" name="Google Shape;81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4736096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5"/>
          <p:cNvSpPr txBox="1"/>
          <p:nvPr/>
        </p:nvSpPr>
        <p:spPr>
          <a:xfrm>
            <a:off x="6853578" y="4528635"/>
            <a:ext cx="3616909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Topics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19" name="Google Shape;819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6" y="55510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95"/>
          <p:cNvSpPr txBox="1"/>
          <p:nvPr/>
        </p:nvSpPr>
        <p:spPr>
          <a:xfrm>
            <a:off x="6377340" y="5425804"/>
            <a:ext cx="475489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Topic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1" name="Google Shape;821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65035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5"/>
          <p:cNvSpPr txBox="1"/>
          <p:nvPr/>
        </p:nvSpPr>
        <p:spPr>
          <a:xfrm>
            <a:off x="6696568" y="6330932"/>
            <a:ext cx="496786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Topic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3" name="Google Shape;823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74391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5"/>
          <p:cNvSpPr txBox="1"/>
          <p:nvPr/>
        </p:nvSpPr>
        <p:spPr>
          <a:xfrm>
            <a:off x="7134510" y="7258438"/>
            <a:ext cx="3149178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Topic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5" name="Google Shape;825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83746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95"/>
          <p:cNvSpPr txBox="1"/>
          <p:nvPr/>
        </p:nvSpPr>
        <p:spPr>
          <a:xfrm>
            <a:off x="7024962" y="8193461"/>
            <a:ext cx="417174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Topic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7" name="Google Shape;82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476022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95"/>
          <p:cNvSpPr txBox="1"/>
          <p:nvPr/>
        </p:nvSpPr>
        <p:spPr>
          <a:xfrm>
            <a:off x="12640495" y="4573724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Tracks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29" name="Google Shape;829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56128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95"/>
          <p:cNvSpPr txBox="1"/>
          <p:nvPr/>
        </p:nvSpPr>
        <p:spPr>
          <a:xfrm>
            <a:off x="12810806" y="5425282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Track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31" name="Google Shape;831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65653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5"/>
          <p:cNvSpPr txBox="1"/>
          <p:nvPr/>
        </p:nvSpPr>
        <p:spPr>
          <a:xfrm>
            <a:off x="12810805" y="638197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Track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33" name="Google Shape;833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75009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95"/>
          <p:cNvSpPr txBox="1"/>
          <p:nvPr/>
        </p:nvSpPr>
        <p:spPr>
          <a:xfrm>
            <a:off x="12709817" y="7317483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Tracks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35" name="Google Shape;835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84364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5"/>
          <p:cNvSpPr txBox="1"/>
          <p:nvPr/>
        </p:nvSpPr>
        <p:spPr>
          <a:xfrm>
            <a:off x="12810805" y="8252995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Track</a:t>
            </a:r>
            <a:endParaRPr/>
          </a:p>
        </p:txBody>
      </p:sp>
      <p:pic>
        <p:nvPicPr>
          <p:cNvPr id="837" name="Google Shape;837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38350" y="3058780"/>
            <a:ext cx="654424" cy="65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5393" y="3035102"/>
            <a:ext cx="654424" cy="65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78690" y="3024221"/>
            <a:ext cx="654424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6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96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847" name="Google Shape;847;p9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8" name="Google Shape;848;p96"/>
          <p:cNvSpPr txBox="1"/>
          <p:nvPr/>
        </p:nvSpPr>
        <p:spPr>
          <a:xfrm>
            <a:off x="605848" y="3428031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User Stored Procedures?</a:t>
            </a:r>
            <a:endParaRPr/>
          </a:p>
        </p:txBody>
      </p:sp>
      <p:sp>
        <p:nvSpPr>
          <p:cNvPr id="849" name="Google Shape;849;p96"/>
          <p:cNvSpPr txBox="1"/>
          <p:nvPr/>
        </p:nvSpPr>
        <p:spPr>
          <a:xfrm>
            <a:off x="6139123" y="3447037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Program Stored Procedures?</a:t>
            </a:r>
            <a:endParaRPr/>
          </a:p>
        </p:txBody>
      </p:sp>
      <p:sp>
        <p:nvSpPr>
          <p:cNvPr id="850" name="Google Shape;850;p96"/>
          <p:cNvSpPr txBox="1"/>
          <p:nvPr/>
        </p:nvSpPr>
        <p:spPr>
          <a:xfrm>
            <a:off x="12130436" y="3404206"/>
            <a:ext cx="5744743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0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 Stored Procedures?</a:t>
            </a:r>
            <a:endParaRPr/>
          </a:p>
        </p:txBody>
      </p:sp>
      <p:pic>
        <p:nvPicPr>
          <p:cNvPr id="851" name="Google Shape;85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47138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96"/>
          <p:cNvSpPr txBox="1"/>
          <p:nvPr/>
        </p:nvSpPr>
        <p:spPr>
          <a:xfrm>
            <a:off x="1108174" y="4527303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Users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53" name="Google Shape;853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555385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6"/>
          <p:cNvSpPr txBox="1"/>
          <p:nvPr/>
        </p:nvSpPr>
        <p:spPr>
          <a:xfrm>
            <a:off x="1278485" y="5366238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User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55" name="Google Shape;85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650634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96"/>
          <p:cNvSpPr txBox="1"/>
          <p:nvPr/>
        </p:nvSpPr>
        <p:spPr>
          <a:xfrm>
            <a:off x="1278484" y="6322927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User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57" name="Google Shape;857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744185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6"/>
          <p:cNvSpPr txBox="1"/>
          <p:nvPr/>
        </p:nvSpPr>
        <p:spPr>
          <a:xfrm>
            <a:off x="1278484" y="7258439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Users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59" name="Google Shape;85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837737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6"/>
          <p:cNvSpPr txBox="1"/>
          <p:nvPr/>
        </p:nvSpPr>
        <p:spPr>
          <a:xfrm>
            <a:off x="1278484" y="819395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User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1" name="Google Shape;86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4736096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6"/>
          <p:cNvSpPr txBox="1"/>
          <p:nvPr/>
        </p:nvSpPr>
        <p:spPr>
          <a:xfrm>
            <a:off x="7050750" y="4528712"/>
            <a:ext cx="3855880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Programs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3" name="Google Shape;863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6" y="55510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96"/>
          <p:cNvSpPr txBox="1"/>
          <p:nvPr/>
        </p:nvSpPr>
        <p:spPr>
          <a:xfrm>
            <a:off x="6766529" y="5374911"/>
            <a:ext cx="475489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Program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5" name="Google Shape;86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65035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6"/>
          <p:cNvSpPr txBox="1"/>
          <p:nvPr/>
        </p:nvSpPr>
        <p:spPr>
          <a:xfrm>
            <a:off x="7050750" y="6345842"/>
            <a:ext cx="496786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Program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7" name="Google Shape;867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74391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6"/>
          <p:cNvSpPr txBox="1"/>
          <p:nvPr/>
        </p:nvSpPr>
        <p:spPr>
          <a:xfrm>
            <a:off x="7294137" y="7243810"/>
            <a:ext cx="3772120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Programs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69" name="Google Shape;86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83746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6"/>
          <p:cNvSpPr txBox="1"/>
          <p:nvPr/>
        </p:nvSpPr>
        <p:spPr>
          <a:xfrm>
            <a:off x="7106142" y="8193950"/>
            <a:ext cx="474403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Program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1" name="Google Shape;87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476022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96"/>
          <p:cNvSpPr txBox="1"/>
          <p:nvPr/>
        </p:nvSpPr>
        <p:spPr>
          <a:xfrm>
            <a:off x="12640495" y="4573724"/>
            <a:ext cx="359059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Exams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3" name="Google Shape;873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56128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6"/>
          <p:cNvSpPr txBox="1"/>
          <p:nvPr/>
        </p:nvSpPr>
        <p:spPr>
          <a:xfrm>
            <a:off x="12810806" y="5425282"/>
            <a:ext cx="342028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Exam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5" name="Google Shape;87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65653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6"/>
          <p:cNvSpPr txBox="1"/>
          <p:nvPr/>
        </p:nvSpPr>
        <p:spPr>
          <a:xfrm>
            <a:off x="12810805" y="6381971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Exam if needed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7" name="Google Shape;877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75009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6"/>
          <p:cNvSpPr txBox="1"/>
          <p:nvPr/>
        </p:nvSpPr>
        <p:spPr>
          <a:xfrm>
            <a:off x="12709817" y="7317483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Exams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79" name="Google Shape;87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84364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6"/>
          <p:cNvSpPr txBox="1"/>
          <p:nvPr/>
        </p:nvSpPr>
        <p:spPr>
          <a:xfrm>
            <a:off x="12810805" y="8252995"/>
            <a:ext cx="430951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Exam</a:t>
            </a:r>
            <a:endParaRPr/>
          </a:p>
        </p:txBody>
      </p:sp>
      <p:pic>
        <p:nvPicPr>
          <p:cNvPr id="881" name="Google Shape;881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77178" y="2823702"/>
            <a:ext cx="746074" cy="7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5091" y="2852109"/>
            <a:ext cx="746074" cy="7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05123" y="2888901"/>
            <a:ext cx="746074" cy="7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7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97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891" name="Google Shape;891;p9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2" name="Google Shape;892;p97"/>
          <p:cNvSpPr txBox="1"/>
          <p:nvPr/>
        </p:nvSpPr>
        <p:spPr>
          <a:xfrm>
            <a:off x="-272863" y="3320566"/>
            <a:ext cx="7195100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Freelancing  Stored Procedures?</a:t>
            </a:r>
            <a:endParaRPr/>
          </a:p>
        </p:txBody>
      </p:sp>
      <p:sp>
        <p:nvSpPr>
          <p:cNvPr id="893" name="Google Shape;893;p97"/>
          <p:cNvSpPr txBox="1"/>
          <p:nvPr/>
        </p:nvSpPr>
        <p:spPr>
          <a:xfrm>
            <a:off x="6162250" y="3269466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Question Stored Procedures?</a:t>
            </a:r>
            <a:endParaRPr/>
          </a:p>
        </p:txBody>
      </p:sp>
      <p:sp>
        <p:nvSpPr>
          <p:cNvPr id="894" name="Google Shape;894;p97"/>
          <p:cNvSpPr txBox="1"/>
          <p:nvPr/>
        </p:nvSpPr>
        <p:spPr>
          <a:xfrm>
            <a:off x="12040422" y="3262570"/>
            <a:ext cx="5850279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Grad Std Stored Procedures?</a:t>
            </a:r>
            <a:endParaRPr/>
          </a:p>
        </p:txBody>
      </p:sp>
      <p:pic>
        <p:nvPicPr>
          <p:cNvPr id="895" name="Google Shape;895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47138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7"/>
          <p:cNvSpPr txBox="1"/>
          <p:nvPr/>
        </p:nvSpPr>
        <p:spPr>
          <a:xfrm>
            <a:off x="1108174" y="4527303"/>
            <a:ext cx="533567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Freelancing Job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97" name="Google Shape;89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1" y="555385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7"/>
          <p:cNvSpPr txBox="1"/>
          <p:nvPr/>
        </p:nvSpPr>
        <p:spPr>
          <a:xfrm>
            <a:off x="975964" y="5377416"/>
            <a:ext cx="488376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Freelancing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99" name="Google Shape;89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0565" y="648416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 txBox="1"/>
          <p:nvPr/>
        </p:nvSpPr>
        <p:spPr>
          <a:xfrm>
            <a:off x="1167680" y="6295957"/>
            <a:ext cx="4692049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Freelancing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1" name="Google Shape;90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744185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7"/>
          <p:cNvSpPr txBox="1"/>
          <p:nvPr/>
        </p:nvSpPr>
        <p:spPr>
          <a:xfrm>
            <a:off x="996888" y="7235485"/>
            <a:ext cx="516536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Freelance Jobs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0" y="837737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7"/>
          <p:cNvSpPr txBox="1"/>
          <p:nvPr/>
        </p:nvSpPr>
        <p:spPr>
          <a:xfrm>
            <a:off x="1065050" y="8193950"/>
            <a:ext cx="5701479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Freelance Job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5" name="Google Shape;905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4736096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97"/>
          <p:cNvSpPr txBox="1"/>
          <p:nvPr/>
        </p:nvSpPr>
        <p:spPr>
          <a:xfrm>
            <a:off x="7039330" y="4558633"/>
            <a:ext cx="479340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Question with options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6" y="55510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 txBox="1"/>
          <p:nvPr/>
        </p:nvSpPr>
        <p:spPr>
          <a:xfrm>
            <a:off x="6638741" y="5373762"/>
            <a:ext cx="475489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Question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09" name="Google Shape;90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65035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97"/>
          <p:cNvSpPr txBox="1"/>
          <p:nvPr/>
        </p:nvSpPr>
        <p:spPr>
          <a:xfrm>
            <a:off x="7086011" y="6346003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Question and its options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1" name="Google Shape;91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74391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 txBox="1"/>
          <p:nvPr/>
        </p:nvSpPr>
        <p:spPr>
          <a:xfrm>
            <a:off x="7134509" y="7217240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Questions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65" y="83746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7"/>
          <p:cNvSpPr txBox="1"/>
          <p:nvPr/>
        </p:nvSpPr>
        <p:spPr>
          <a:xfrm>
            <a:off x="7106142" y="8193950"/>
            <a:ext cx="474403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Question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476022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 txBox="1"/>
          <p:nvPr/>
        </p:nvSpPr>
        <p:spPr>
          <a:xfrm>
            <a:off x="12442109" y="4572759"/>
            <a:ext cx="467154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new Grad Student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7" name="Google Shape;91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2" y="5612898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7"/>
          <p:cNvSpPr txBox="1"/>
          <p:nvPr/>
        </p:nvSpPr>
        <p:spPr>
          <a:xfrm>
            <a:off x="12810806" y="5425282"/>
            <a:ext cx="4072464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Grad Student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19" name="Google Shape;91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65653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97"/>
          <p:cNvSpPr txBox="1"/>
          <p:nvPr/>
        </p:nvSpPr>
        <p:spPr>
          <a:xfrm>
            <a:off x="12584704" y="6381971"/>
            <a:ext cx="5079896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a Grad Student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21" name="Google Shape;92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750090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7"/>
          <p:cNvSpPr txBox="1"/>
          <p:nvPr/>
        </p:nvSpPr>
        <p:spPr>
          <a:xfrm>
            <a:off x="12036596" y="7317483"/>
            <a:ext cx="6125530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Grad Students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23" name="Google Shape;923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8221" y="843641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7"/>
          <p:cNvSpPr txBox="1"/>
          <p:nvPr/>
        </p:nvSpPr>
        <p:spPr>
          <a:xfrm>
            <a:off x="12810805" y="8252995"/>
            <a:ext cx="520544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Grad Student</a:t>
            </a:r>
            <a:endParaRPr/>
          </a:p>
        </p:txBody>
      </p:sp>
      <p:pic>
        <p:nvPicPr>
          <p:cNvPr id="925" name="Google Shape;925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4816" y="2650151"/>
            <a:ext cx="789955" cy="78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55929" y="2663909"/>
            <a:ext cx="789955" cy="78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6237" y="2677147"/>
            <a:ext cx="789955" cy="789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8"/>
          <p:cNvSpPr/>
          <p:nvPr/>
        </p:nvSpPr>
        <p:spPr>
          <a:xfrm>
            <a:off x="125826" y="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98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Stored Procedure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935" name="Google Shape;935;p9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98"/>
          <p:cNvSpPr txBox="1"/>
          <p:nvPr/>
        </p:nvSpPr>
        <p:spPr>
          <a:xfrm>
            <a:off x="1900484" y="3256916"/>
            <a:ext cx="7195100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Login Stored Procedures?</a:t>
            </a:r>
            <a:endParaRPr/>
          </a:p>
        </p:txBody>
      </p:sp>
      <p:sp>
        <p:nvSpPr>
          <p:cNvPr id="937" name="Google Shape;937;p98"/>
          <p:cNvSpPr txBox="1"/>
          <p:nvPr/>
        </p:nvSpPr>
        <p:spPr>
          <a:xfrm>
            <a:off x="9141140" y="3220725"/>
            <a:ext cx="6265971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 Logic Stored Procedures?</a:t>
            </a:r>
            <a:endParaRPr sz="28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38" name="Google Shape;938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5949" y="474636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 txBox="1"/>
          <p:nvPr/>
        </p:nvSpPr>
        <p:spPr>
          <a:xfrm>
            <a:off x="3310189" y="4526922"/>
            <a:ext cx="580528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Auth User by Username &amp; Password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0" name="Google Shape;940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0935" y="5590691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8"/>
          <p:cNvSpPr txBox="1"/>
          <p:nvPr/>
        </p:nvSpPr>
        <p:spPr>
          <a:xfrm>
            <a:off x="3439082" y="5385036"/>
            <a:ext cx="5444230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Return User Role if not provided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2" name="Google Shape;942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3912" y="6420513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8"/>
          <p:cNvSpPr txBox="1"/>
          <p:nvPr/>
        </p:nvSpPr>
        <p:spPr>
          <a:xfrm>
            <a:off x="3391063" y="6197480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Validate Role match if specified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4" name="Google Shape;944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3912" y="7378209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8"/>
          <p:cNvSpPr txBox="1"/>
          <p:nvPr/>
        </p:nvSpPr>
        <p:spPr>
          <a:xfrm>
            <a:off x="3439081" y="7180160"/>
            <a:ext cx="389645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Handles invalid login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6" name="Google Shape;946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6" y="463484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98"/>
          <p:cNvSpPr txBox="1"/>
          <p:nvPr/>
        </p:nvSpPr>
        <p:spPr>
          <a:xfrm>
            <a:off x="9934461" y="4457382"/>
            <a:ext cx="479340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Add Question with options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48" name="Google Shape;948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7" y="544984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8"/>
          <p:cNvSpPr txBox="1"/>
          <p:nvPr/>
        </p:nvSpPr>
        <p:spPr>
          <a:xfrm>
            <a:off x="9533872" y="5272511"/>
            <a:ext cx="4754893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Update Question Info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50" name="Google Shape;950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6" y="6402340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8"/>
          <p:cNvSpPr txBox="1"/>
          <p:nvPr/>
        </p:nvSpPr>
        <p:spPr>
          <a:xfrm>
            <a:off x="9981142" y="6244752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Delete Question and its options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52" name="Google Shape;952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6" y="7337852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8"/>
          <p:cNvSpPr txBox="1"/>
          <p:nvPr/>
        </p:nvSpPr>
        <p:spPr>
          <a:xfrm>
            <a:off x="10029640" y="7115989"/>
            <a:ext cx="537747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all available Questions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54" name="Google Shape;954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5096" y="8273364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8"/>
          <p:cNvSpPr txBox="1"/>
          <p:nvPr/>
        </p:nvSpPr>
        <p:spPr>
          <a:xfrm>
            <a:off x="10001273" y="8092699"/>
            <a:ext cx="4744037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Retrieve specific Question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56" name="Google Shape;956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4302" y="2663561"/>
            <a:ext cx="746014" cy="74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24346" y="2681556"/>
            <a:ext cx="746014" cy="746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9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963" name="Google Shape;963;p9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9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 Warehouse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965" name="Google Shape;965;p99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SQL Server 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2A2B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0"/>
          <p:cNvSpPr/>
          <p:nvPr/>
        </p:nvSpPr>
        <p:spPr>
          <a:xfrm>
            <a:off x="216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2" name="Google Shape;572;p80" title="IMG_4221.pn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3">
            <a:alphaModFix/>
          </a:blip>
          <a:srcRect l="25079" t="2883" r="28033" b="61950"/>
          <a:stretch/>
        </p:blipFill>
        <p:spPr>
          <a:xfrm>
            <a:off x="70547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73" name="Google Shape;573;p80"/>
          <p:cNvSpPr txBox="1">
            <a:spLocks noGrp="1"/>
          </p:cNvSpPr>
          <p:nvPr>
            <p:ph type="title"/>
          </p:nvPr>
        </p:nvSpPr>
        <p:spPr>
          <a:xfrm>
            <a:off x="3207075" y="1408879"/>
            <a:ext cx="114372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574" name="Google Shape;574;p80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</p:spPr>
        <p:txBody>
          <a:bodyPr spcFirstLastPara="1" wrap="square" lIns="0" tIns="213050" rIns="0" bIns="2130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5" name="Google Shape;575;p80"/>
          <p:cNvSpPr txBox="1">
            <a:spLocks noGrp="1"/>
          </p:cNvSpPr>
          <p:nvPr>
            <p:ph type="subTitle" idx="13"/>
          </p:nvPr>
        </p:nvSpPr>
        <p:spPr>
          <a:xfrm>
            <a:off x="201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Mohamed Eleraqi</a:t>
            </a:r>
            <a:endParaRPr sz="3100" b="1"/>
          </a:p>
        </p:txBody>
      </p:sp>
      <p:sp>
        <p:nvSpPr>
          <p:cNvPr id="576" name="Google Shape;576;p80"/>
          <p:cNvSpPr txBox="1">
            <a:spLocks noGrp="1"/>
          </p:cNvSpPr>
          <p:nvPr>
            <p:ph type="subTitle" idx="14"/>
          </p:nvPr>
        </p:nvSpPr>
        <p:spPr>
          <a:xfrm>
            <a:off x="20125" y="6993036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&amp; Software Engineer</a:t>
            </a:r>
            <a:endParaRPr sz="2000"/>
          </a:p>
        </p:txBody>
      </p:sp>
      <p:sp>
        <p:nvSpPr>
          <p:cNvPr id="577" name="Google Shape;577;p80"/>
          <p:cNvSpPr txBox="1">
            <a:spLocks noGrp="1"/>
          </p:cNvSpPr>
          <p:nvPr>
            <p:ph type="subTitle" idx="15"/>
          </p:nvPr>
        </p:nvSpPr>
        <p:spPr>
          <a:xfrm>
            <a:off x="66025" y="8108475"/>
            <a:ext cx="35688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DM Sans"/>
                <a:ea typeface="DM Sans"/>
                <a:cs typeface="DM Sans"/>
                <a:sym typeface="DM Sans"/>
              </a:rPr>
              <a:t>Mohamed.8.Eleraqi@gmail.com</a:t>
            </a:r>
            <a:endParaRPr sz="17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8" name="Google Shape;578;p80"/>
          <p:cNvSpPr/>
          <p:nvPr/>
        </p:nvSpPr>
        <p:spPr>
          <a:xfrm>
            <a:off x="36792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9" name="Google Shape;579;p80" title="Picsart_25-01-13_20-48-30-500.JP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10102" b="10102"/>
          <a:stretch/>
        </p:blipFill>
        <p:spPr>
          <a:xfrm>
            <a:off x="446007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80" name="Google Shape;580;p80"/>
          <p:cNvSpPr txBox="1">
            <a:spLocks noGrp="1"/>
          </p:cNvSpPr>
          <p:nvPr>
            <p:ph type="subTitle" idx="13"/>
          </p:nvPr>
        </p:nvSpPr>
        <p:spPr>
          <a:xfrm>
            <a:off x="36777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Mohamed Reda</a:t>
            </a:r>
            <a:endParaRPr sz="3100" b="1"/>
          </a:p>
        </p:txBody>
      </p:sp>
      <p:sp>
        <p:nvSpPr>
          <p:cNvPr id="581" name="Google Shape;581;p80"/>
          <p:cNvSpPr txBox="1">
            <a:spLocks noGrp="1"/>
          </p:cNvSpPr>
          <p:nvPr>
            <p:ph type="subTitle" idx="14"/>
          </p:nvPr>
        </p:nvSpPr>
        <p:spPr>
          <a:xfrm>
            <a:off x="3807825" y="7102161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&amp; Data Analytics</a:t>
            </a:r>
            <a:endParaRPr sz="2000"/>
          </a:p>
        </p:txBody>
      </p:sp>
      <p:sp>
        <p:nvSpPr>
          <p:cNvPr id="582" name="Google Shape;582;p80"/>
          <p:cNvSpPr txBox="1">
            <a:spLocks noGrp="1"/>
          </p:cNvSpPr>
          <p:nvPr>
            <p:ph type="subTitle" idx="15"/>
          </p:nvPr>
        </p:nvSpPr>
        <p:spPr>
          <a:xfrm>
            <a:off x="3657600" y="9197950"/>
            <a:ext cx="35688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DM Sans"/>
                <a:ea typeface="DM Sans"/>
                <a:cs typeface="DM Sans"/>
                <a:sym typeface="DM Sans"/>
              </a:rPr>
              <a:t>moredafci@gmail.com</a:t>
            </a:r>
            <a:endParaRPr sz="17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80"/>
          <p:cNvSpPr txBox="1">
            <a:spLocks noGrp="1"/>
          </p:cNvSpPr>
          <p:nvPr>
            <p:ph type="body" idx="1"/>
          </p:nvPr>
        </p:nvSpPr>
        <p:spPr>
          <a:xfrm>
            <a:off x="3919275" y="8133540"/>
            <a:ext cx="3177600" cy="93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Write </a:t>
            </a:r>
            <a:endParaRPr/>
          </a:p>
        </p:txBody>
      </p:sp>
      <p:sp>
        <p:nvSpPr>
          <p:cNvPr id="584" name="Google Shape;584;p80"/>
          <p:cNvSpPr/>
          <p:nvPr/>
        </p:nvSpPr>
        <p:spPr>
          <a:xfrm>
            <a:off x="73368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5" name="Google Shape;585;p80" title="WhatsApp Image 2025-07-05 at 2.43.15 AM.jpe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5">
            <a:alphaModFix/>
          </a:blip>
          <a:srcRect l="10451" r="11203" b="48038"/>
          <a:stretch/>
        </p:blipFill>
        <p:spPr>
          <a:xfrm>
            <a:off x="802072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86" name="Google Shape;586;p80"/>
          <p:cNvSpPr txBox="1">
            <a:spLocks noGrp="1"/>
          </p:cNvSpPr>
          <p:nvPr>
            <p:ph type="subTitle" idx="13"/>
          </p:nvPr>
        </p:nvSpPr>
        <p:spPr>
          <a:xfrm>
            <a:off x="73353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Amr Elsherbiny</a:t>
            </a:r>
            <a:endParaRPr sz="3100" b="1"/>
          </a:p>
        </p:txBody>
      </p:sp>
      <p:sp>
        <p:nvSpPr>
          <p:cNvPr id="587" name="Google Shape;587;p80"/>
          <p:cNvSpPr txBox="1">
            <a:spLocks noGrp="1"/>
          </p:cNvSpPr>
          <p:nvPr>
            <p:ph type="subTitle" idx="14"/>
          </p:nvPr>
        </p:nvSpPr>
        <p:spPr>
          <a:xfrm>
            <a:off x="7335325" y="6993036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&amp; Data Analyst</a:t>
            </a:r>
            <a:endParaRPr sz="2000"/>
          </a:p>
        </p:txBody>
      </p:sp>
      <p:sp>
        <p:nvSpPr>
          <p:cNvPr id="588" name="Google Shape;588;p80"/>
          <p:cNvSpPr/>
          <p:nvPr/>
        </p:nvSpPr>
        <p:spPr>
          <a:xfrm>
            <a:off x="109944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9" name="Google Shape;589;p80" title="WhatsApp Image 2025-07-05 at 2.52.50 AM.jpe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6">
            <a:alphaModFix/>
          </a:blip>
          <a:srcRect l="35451" t="12019" r="17986" b="53059"/>
          <a:stretch/>
        </p:blipFill>
        <p:spPr>
          <a:xfrm>
            <a:off x="1167827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90" name="Google Shape;590;p80"/>
          <p:cNvSpPr txBox="1">
            <a:spLocks noGrp="1"/>
          </p:cNvSpPr>
          <p:nvPr>
            <p:ph type="subTitle" idx="13"/>
          </p:nvPr>
        </p:nvSpPr>
        <p:spPr>
          <a:xfrm>
            <a:off x="109929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Ahmed Nassr</a:t>
            </a:r>
            <a:endParaRPr sz="3100" b="1"/>
          </a:p>
        </p:txBody>
      </p:sp>
      <p:sp>
        <p:nvSpPr>
          <p:cNvPr id="591" name="Google Shape;591;p80"/>
          <p:cNvSpPr txBox="1">
            <a:spLocks noGrp="1"/>
          </p:cNvSpPr>
          <p:nvPr>
            <p:ph type="subTitle" idx="14"/>
          </p:nvPr>
        </p:nvSpPr>
        <p:spPr>
          <a:xfrm>
            <a:off x="10992925" y="6993036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</a:t>
            </a:r>
            <a:br>
              <a:rPr lang="en" sz="2000"/>
            </a:br>
            <a:r>
              <a:rPr lang="en" sz="2000"/>
              <a:t>Ex Mechanical Engineer</a:t>
            </a:r>
            <a:endParaRPr sz="2000"/>
          </a:p>
        </p:txBody>
      </p:sp>
      <p:sp>
        <p:nvSpPr>
          <p:cNvPr id="592" name="Google Shape;592;p80"/>
          <p:cNvSpPr/>
          <p:nvPr/>
        </p:nvSpPr>
        <p:spPr>
          <a:xfrm>
            <a:off x="14652075" y="3428991"/>
            <a:ext cx="3657600" cy="6858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3" name="Google Shape;593;p80" title="WhatsApp Image 2025-07-05 at 9.12.35 AM.jpeg"/>
          <p:cNvPicPr preferRelativeResize="0">
            <a:picLocks noGrp="1"/>
          </p:cNvPicPr>
          <p:nvPr>
            <p:ph type="pic" idx="8"/>
          </p:nvPr>
        </p:nvPicPr>
        <p:blipFill rotWithShape="1">
          <a:blip r:embed="rId7">
            <a:alphaModFix/>
          </a:blip>
          <a:srcRect b="25600"/>
          <a:stretch/>
        </p:blipFill>
        <p:spPr>
          <a:xfrm>
            <a:off x="15335875" y="3790797"/>
            <a:ext cx="2289900" cy="2289900"/>
          </a:xfrm>
          <a:prstGeom prst="roundRect">
            <a:avLst>
              <a:gd name="adj" fmla="val 16667"/>
            </a:avLst>
          </a:prstGeom>
          <a:effectLst>
            <a:outerShdw blurRad="757238" dist="38100" dir="5400000" algn="bl" rotWithShape="0">
              <a:srgbClr val="F3F3F3">
                <a:alpha val="20000"/>
              </a:srgbClr>
            </a:outerShdw>
          </a:effectLst>
        </p:spPr>
      </p:pic>
      <p:sp>
        <p:nvSpPr>
          <p:cNvPr id="594" name="Google Shape;594;p80"/>
          <p:cNvSpPr txBox="1">
            <a:spLocks noGrp="1"/>
          </p:cNvSpPr>
          <p:nvPr>
            <p:ph type="subTitle" idx="13"/>
          </p:nvPr>
        </p:nvSpPr>
        <p:spPr>
          <a:xfrm>
            <a:off x="14650525" y="6352786"/>
            <a:ext cx="34005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Salema Hassan</a:t>
            </a:r>
            <a:endParaRPr sz="3100" b="1"/>
          </a:p>
        </p:txBody>
      </p:sp>
      <p:sp>
        <p:nvSpPr>
          <p:cNvPr id="595" name="Google Shape;595;p80"/>
          <p:cNvSpPr txBox="1">
            <a:spLocks noGrp="1"/>
          </p:cNvSpPr>
          <p:nvPr>
            <p:ph type="subTitle" idx="14"/>
          </p:nvPr>
        </p:nvSpPr>
        <p:spPr>
          <a:xfrm>
            <a:off x="14650525" y="6993036"/>
            <a:ext cx="3400500" cy="55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 Developer </a:t>
            </a:r>
            <a:endParaRPr sz="2000"/>
          </a:p>
        </p:txBody>
      </p:sp>
      <p:pic>
        <p:nvPicPr>
          <p:cNvPr id="596" name="Google Shape;596;p80" title="ITaI.png"/>
          <p:cNvPicPr preferRelativeResize="0"/>
          <p:nvPr/>
        </p:nvPicPr>
        <p:blipFill rotWithShape="1">
          <a:blip r:embed="rId8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0"/>
          <p:cNvSpPr txBox="1">
            <a:spLocks noGrp="1"/>
          </p:cNvSpPr>
          <p:nvPr>
            <p:ph type="subTitle" idx="15"/>
          </p:nvPr>
        </p:nvSpPr>
        <p:spPr>
          <a:xfrm>
            <a:off x="66025" y="8547675"/>
            <a:ext cx="35688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DM Sans"/>
                <a:ea typeface="DM Sans"/>
                <a:cs typeface="DM Sans"/>
                <a:sym typeface="DM Sans"/>
              </a:rPr>
              <a:t>in/mohamed-8-eleraqi/</a:t>
            </a:r>
            <a:endParaRPr sz="1700"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0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971" name="Google Shape;971;p10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 warehouse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Design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973" name="Google Shape;973;p10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4" name="Google Shape;974;p100" title="DWH_Last_Schema_fullload.png"/>
          <p:cNvPicPr preferRelativeResize="0"/>
          <p:nvPr/>
        </p:nvPicPr>
        <p:blipFill rotWithShape="1">
          <a:blip r:embed="rId4">
            <a:alphaModFix/>
          </a:blip>
          <a:srcRect l="1728" r="2265" b="990"/>
          <a:stretch/>
        </p:blipFill>
        <p:spPr>
          <a:xfrm>
            <a:off x="6112200" y="2349800"/>
            <a:ext cx="11576225" cy="75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0"/>
          <p:cNvSpPr txBox="1"/>
          <p:nvPr/>
        </p:nvSpPr>
        <p:spPr>
          <a:xfrm>
            <a:off x="623400" y="2349775"/>
            <a:ext cx="5488800" cy="7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2"/>
                </a:solidFill>
              </a:rPr>
              <a:t>Galaxy Schema</a:t>
            </a:r>
            <a:br>
              <a:rPr lang="en" sz="4200" b="1">
                <a:solidFill>
                  <a:schemeClr val="dk2"/>
                </a:solidFill>
              </a:rPr>
            </a:br>
            <a:endParaRPr sz="4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</a:rPr>
              <a:t>Fact Tables:</a:t>
            </a:r>
            <a:endParaRPr sz="3000" b="1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Fact_Feedback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FactExam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FactStudent_Course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FactInstructorCourse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</a:rPr>
              <a:t>Dimensions:</a:t>
            </a:r>
            <a:endParaRPr sz="3000" b="1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DimExam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DimTrack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DimCourse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DimIntake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DimInstructor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DimCertificate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DimStudent</a:t>
            </a:r>
            <a:endParaRPr sz="2400">
              <a:solidFill>
                <a:schemeClr val="dk2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DimBranch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1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981" name="Google Shape;981;p10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1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983" name="Google Shape;983;p101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SSIS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2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989" name="Google Shape;989;p102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2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991" name="Google Shape;991;p102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2" name="Google Shape;992;p102"/>
          <p:cNvSpPr txBox="1"/>
          <p:nvPr/>
        </p:nvSpPr>
        <p:spPr>
          <a:xfrm>
            <a:off x="3900125" y="2121225"/>
            <a:ext cx="104877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2"/>
                </a:solidFill>
              </a:rPr>
              <a:t>Source Destination mapping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993" name="Google Shape;993;p102"/>
          <p:cNvPicPr preferRelativeResize="0"/>
          <p:nvPr/>
        </p:nvPicPr>
        <p:blipFill rotWithShape="1">
          <a:blip r:embed="rId4">
            <a:alphaModFix/>
          </a:blip>
          <a:srcRect r="72726" b="31777"/>
          <a:stretch/>
        </p:blipFill>
        <p:spPr>
          <a:xfrm>
            <a:off x="932425" y="3417000"/>
            <a:ext cx="4620150" cy="59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2"/>
          <p:cNvPicPr preferRelativeResize="0"/>
          <p:nvPr/>
        </p:nvPicPr>
        <p:blipFill rotWithShape="1">
          <a:blip r:embed="rId4">
            <a:alphaModFix/>
          </a:blip>
          <a:srcRect l="35949" r="34848" b="26643"/>
          <a:stretch/>
        </p:blipFill>
        <p:spPr>
          <a:xfrm>
            <a:off x="7313288" y="3529000"/>
            <a:ext cx="4620150" cy="595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02"/>
          <p:cNvPicPr preferRelativeResize="0"/>
          <p:nvPr/>
        </p:nvPicPr>
        <p:blipFill rotWithShape="1">
          <a:blip r:embed="rId4">
            <a:alphaModFix/>
          </a:blip>
          <a:srcRect l="73536"/>
          <a:stretch/>
        </p:blipFill>
        <p:spPr>
          <a:xfrm>
            <a:off x="13694150" y="2304050"/>
            <a:ext cx="3850800" cy="74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3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01" name="Google Shape;1001;p103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3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 DimBranch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03" name="Google Shape;1003;p103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4" name="Google Shape;1004;p103" title="DimBranch_1.png"/>
          <p:cNvPicPr preferRelativeResize="0"/>
          <p:nvPr/>
        </p:nvPicPr>
        <p:blipFill rotWithShape="1">
          <a:blip r:embed="rId4">
            <a:alphaModFix/>
          </a:blip>
          <a:srcRect l="19412" t="18207" r="41362" b="34166"/>
          <a:stretch/>
        </p:blipFill>
        <p:spPr>
          <a:xfrm>
            <a:off x="344750" y="2254250"/>
            <a:ext cx="4467525" cy="48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03" title="DimBranch_SQLTas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175" y="2254252"/>
            <a:ext cx="8592075" cy="73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03" title="DimBranch_DataFlow.png"/>
          <p:cNvPicPr preferRelativeResize="0"/>
          <p:nvPr/>
        </p:nvPicPr>
        <p:blipFill rotWithShape="1">
          <a:blip r:embed="rId6">
            <a:alphaModFix/>
          </a:blip>
          <a:srcRect l="27242" r="40975" b="46974"/>
          <a:stretch/>
        </p:blipFill>
        <p:spPr>
          <a:xfrm>
            <a:off x="4812275" y="2254250"/>
            <a:ext cx="4611899" cy="682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4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12" name="Google Shape;1012;p104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4"/>
          <p:cNvSpPr txBox="1">
            <a:spLocks noGrp="1"/>
          </p:cNvSpPr>
          <p:nvPr>
            <p:ph type="ctrTitle"/>
          </p:nvPr>
        </p:nvSpPr>
        <p:spPr>
          <a:xfrm>
            <a:off x="1491925" y="535725"/>
            <a:ext cx="165243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 Fact_StudentCourse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14" name="Google Shape;1014;p10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5" name="Google Shape;1015;p104" title="Fact_StudentCourse_1.png"/>
          <p:cNvPicPr preferRelativeResize="0"/>
          <p:nvPr/>
        </p:nvPicPr>
        <p:blipFill rotWithShape="1">
          <a:blip r:embed="rId4">
            <a:alphaModFix/>
          </a:blip>
          <a:srcRect l="45636" r="5668" b="39961"/>
          <a:stretch/>
        </p:blipFill>
        <p:spPr>
          <a:xfrm>
            <a:off x="2257775" y="2342475"/>
            <a:ext cx="5695099" cy="49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04" title="Fact_StudentCourse_DataFlow.png"/>
          <p:cNvPicPr preferRelativeResize="0"/>
          <p:nvPr/>
        </p:nvPicPr>
        <p:blipFill rotWithShape="1">
          <a:blip r:embed="rId5">
            <a:alphaModFix/>
          </a:blip>
          <a:srcRect l="3234" r="28234" b="22106"/>
          <a:stretch/>
        </p:blipFill>
        <p:spPr>
          <a:xfrm>
            <a:off x="9299325" y="2342475"/>
            <a:ext cx="7406526" cy="75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04" title="Fact_StudentCourse_SQLTask.png"/>
          <p:cNvPicPr preferRelativeResize="0"/>
          <p:nvPr/>
        </p:nvPicPr>
        <p:blipFill rotWithShape="1">
          <a:blip r:embed="rId6">
            <a:alphaModFix/>
          </a:blip>
          <a:srcRect l="31057" t="55425" r="9252" b="30328"/>
          <a:stretch/>
        </p:blipFill>
        <p:spPr>
          <a:xfrm>
            <a:off x="1746925" y="7483650"/>
            <a:ext cx="6834050" cy="193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5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23" name="Google Shape;1023;p105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05"/>
          <p:cNvSpPr txBox="1">
            <a:spLocks noGrp="1"/>
          </p:cNvSpPr>
          <p:nvPr>
            <p:ph type="ctrTitle"/>
          </p:nvPr>
        </p:nvSpPr>
        <p:spPr>
          <a:xfrm>
            <a:off x="1491925" y="535725"/>
            <a:ext cx="165243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 Full Process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25" name="Google Shape;1025;p10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Google Shape;1026;p105" title="Main.png"/>
          <p:cNvPicPr preferRelativeResize="0"/>
          <p:nvPr/>
        </p:nvPicPr>
        <p:blipFill rotWithShape="1">
          <a:blip r:embed="rId4">
            <a:alphaModFix/>
          </a:blip>
          <a:srcRect l="2325" t="6405" r="3539" b="22662"/>
          <a:stretch/>
        </p:blipFill>
        <p:spPr>
          <a:xfrm>
            <a:off x="2980812" y="2215925"/>
            <a:ext cx="12326375" cy="78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6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32" name="Google Shape;1032;p10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ETL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SSIS 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 DimStudent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34" name="Google Shape;1034;p10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5" name="Google Shape;1035;p106" title="WhatsApp Image 2025-07-05 at 5.29.33 AM.jpeg"/>
          <p:cNvPicPr preferRelativeResize="0"/>
          <p:nvPr/>
        </p:nvPicPr>
        <p:blipFill rotWithShape="1">
          <a:blip r:embed="rId4">
            <a:alphaModFix/>
          </a:blip>
          <a:srcRect t="1146" r="11268"/>
          <a:stretch/>
        </p:blipFill>
        <p:spPr>
          <a:xfrm>
            <a:off x="2497232" y="2342475"/>
            <a:ext cx="13293537" cy="76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7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10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07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43" name="Google Shape;1043;p107"/>
          <p:cNvSpPr txBox="1">
            <a:spLocks noGrp="1"/>
          </p:cNvSpPr>
          <p:nvPr>
            <p:ph type="subTitle" idx="1"/>
          </p:nvPr>
        </p:nvSpPr>
        <p:spPr>
          <a:xfrm>
            <a:off x="623375" y="5363450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" b="1">
                <a:solidFill>
                  <a:srgbClr val="999999"/>
                </a:solidFill>
              </a:rPr>
              <a:t>SSRS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8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p108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0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51" name="Google Shape;1051;p10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2" name="Google Shape;1052;p108"/>
          <p:cNvSpPr txBox="1"/>
          <p:nvPr/>
        </p:nvSpPr>
        <p:spPr>
          <a:xfrm>
            <a:off x="1900484" y="3256916"/>
            <a:ext cx="8277186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 Reporting Stored Procedures?</a:t>
            </a:r>
            <a:endParaRPr/>
          </a:p>
        </p:txBody>
      </p:sp>
      <p:pic>
        <p:nvPicPr>
          <p:cNvPr id="1053" name="Google Shape;1053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4660330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8"/>
          <p:cNvSpPr txBox="1"/>
          <p:nvPr/>
        </p:nvSpPr>
        <p:spPr>
          <a:xfrm>
            <a:off x="3693968" y="4416739"/>
            <a:ext cx="580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</a:t>
            </a:r>
            <a:r>
              <a:rPr lang="en" sz="24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Student info by DP nomber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55" name="Google Shape;1055;p108"/>
          <p:cNvSpPr txBox="1"/>
          <p:nvPr/>
        </p:nvSpPr>
        <p:spPr>
          <a:xfrm>
            <a:off x="3687684" y="5063227"/>
            <a:ext cx="776964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73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Returns student data given the department ID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056" name="Google Shape;1056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603746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08"/>
          <p:cNvSpPr txBox="1"/>
          <p:nvPr/>
        </p:nvSpPr>
        <p:spPr>
          <a:xfrm>
            <a:off x="3375218" y="5848172"/>
            <a:ext cx="580528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</a:t>
            </a:r>
            <a:r>
              <a:rPr lang="en" sz="22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the Grades by student ID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58" name="Google Shape;1058;p108"/>
          <p:cNvSpPr txBox="1"/>
          <p:nvPr/>
        </p:nvSpPr>
        <p:spPr>
          <a:xfrm>
            <a:off x="3481692" y="6494671"/>
            <a:ext cx="7769641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73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Displays </a:t>
            </a:r>
            <a:r>
              <a:rPr lang="en" sz="22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the student Grades givens Student ID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059" name="Google Shape;1059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747738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08"/>
          <p:cNvSpPr txBox="1"/>
          <p:nvPr/>
        </p:nvSpPr>
        <p:spPr>
          <a:xfrm>
            <a:off x="3136436" y="7279616"/>
            <a:ext cx="5805282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Student Answers for Exam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61" name="Google Shape;1061;p108"/>
          <p:cNvSpPr txBox="1"/>
          <p:nvPr/>
        </p:nvSpPr>
        <p:spPr>
          <a:xfrm>
            <a:off x="3441992" y="8002899"/>
            <a:ext cx="10765295" cy="81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Shows student-selected answers, option correctness, and timestamps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10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09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69" name="Google Shape;1069;p109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0" name="Google Shape;1070;p109" title="SSRS1.png"/>
          <p:cNvPicPr preferRelativeResize="0"/>
          <p:nvPr/>
        </p:nvPicPr>
        <p:blipFill rotWithShape="1">
          <a:blip r:embed="rId4">
            <a:alphaModFix/>
          </a:blip>
          <a:srcRect l="-1880" r="1880" b="45916"/>
          <a:stretch/>
        </p:blipFill>
        <p:spPr>
          <a:xfrm>
            <a:off x="2077625" y="7028750"/>
            <a:ext cx="8168874" cy="30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09" title="SSRS2.png"/>
          <p:cNvPicPr preferRelativeResize="0"/>
          <p:nvPr/>
        </p:nvPicPr>
        <p:blipFill rotWithShape="1">
          <a:blip r:embed="rId5">
            <a:alphaModFix/>
          </a:blip>
          <a:srcRect b="43512"/>
          <a:stretch/>
        </p:blipFill>
        <p:spPr>
          <a:xfrm>
            <a:off x="605850" y="2617282"/>
            <a:ext cx="10001250" cy="38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09" title="SSRS4.png"/>
          <p:cNvPicPr preferRelativeResize="0"/>
          <p:nvPr/>
        </p:nvPicPr>
        <p:blipFill rotWithShape="1">
          <a:blip r:embed="rId6">
            <a:alphaModFix/>
          </a:blip>
          <a:srcRect l="-1461" b="21691"/>
          <a:stretch/>
        </p:blipFill>
        <p:spPr>
          <a:xfrm>
            <a:off x="9197350" y="3756850"/>
            <a:ext cx="8467252" cy="301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1"/>
          <p:cNvSpPr/>
          <p:nvPr/>
        </p:nvSpPr>
        <p:spPr>
          <a:xfrm>
            <a:off x="100" y="2065743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3" name="Google Shape;603;p81"/>
          <p:cNvSpPr/>
          <p:nvPr/>
        </p:nvSpPr>
        <p:spPr>
          <a:xfrm>
            <a:off x="6096174" y="2065743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1"/>
          <p:cNvSpPr/>
          <p:nvPr/>
        </p:nvSpPr>
        <p:spPr>
          <a:xfrm>
            <a:off x="12192248" y="2065743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5" name="Google Shape;605;p81"/>
          <p:cNvSpPr/>
          <p:nvPr/>
        </p:nvSpPr>
        <p:spPr>
          <a:xfrm>
            <a:off x="100" y="4805507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6" name="Google Shape;606;p81"/>
          <p:cNvSpPr/>
          <p:nvPr/>
        </p:nvSpPr>
        <p:spPr>
          <a:xfrm>
            <a:off x="6096174" y="4805507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7" name="Google Shape;607;p81"/>
          <p:cNvSpPr/>
          <p:nvPr/>
        </p:nvSpPr>
        <p:spPr>
          <a:xfrm>
            <a:off x="12192248" y="4805507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8" name="Google Shape;608;p81"/>
          <p:cNvSpPr txBox="1">
            <a:spLocks noGrp="1"/>
          </p:cNvSpPr>
          <p:nvPr>
            <p:ph type="subTitle" idx="1"/>
          </p:nvPr>
        </p:nvSpPr>
        <p:spPr>
          <a:xfrm>
            <a:off x="726406" y="3490261"/>
            <a:ext cx="4643100" cy="6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Introduction</a:t>
            </a:r>
            <a:endParaRPr sz="4900" b="1"/>
          </a:p>
        </p:txBody>
      </p:sp>
      <p:sp>
        <p:nvSpPr>
          <p:cNvPr id="609" name="Google Shape;609;p81"/>
          <p:cNvSpPr txBox="1">
            <a:spLocks noGrp="1"/>
          </p:cNvSpPr>
          <p:nvPr>
            <p:ph type="subTitle" idx="2"/>
          </p:nvPr>
        </p:nvSpPr>
        <p:spPr>
          <a:xfrm>
            <a:off x="723950" y="29114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81"/>
          <p:cNvSpPr txBox="1">
            <a:spLocks noGrp="1"/>
          </p:cNvSpPr>
          <p:nvPr>
            <p:ph type="sldNum" idx="12"/>
          </p:nvPr>
        </p:nvSpPr>
        <p:spPr>
          <a:xfrm>
            <a:off x="16455950" y="435450"/>
            <a:ext cx="1097100" cy="468600"/>
          </a:xfrm>
          <a:prstGeom prst="rect">
            <a:avLst/>
          </a:prstGeom>
        </p:spPr>
        <p:txBody>
          <a:bodyPr spcFirstLastPara="1" wrap="square" lIns="0" tIns="213050" rIns="0" bIns="2130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11" name="Google Shape;611;p81"/>
          <p:cNvSpPr txBox="1">
            <a:spLocks noGrp="1"/>
          </p:cNvSpPr>
          <p:nvPr>
            <p:ph type="title"/>
          </p:nvPr>
        </p:nvSpPr>
        <p:spPr>
          <a:xfrm>
            <a:off x="3331488" y="738602"/>
            <a:ext cx="114372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overview</a:t>
            </a:r>
            <a:endParaRPr/>
          </a:p>
        </p:txBody>
      </p:sp>
      <p:sp>
        <p:nvSpPr>
          <p:cNvPr id="612" name="Google Shape;612;p81"/>
          <p:cNvSpPr txBox="1">
            <a:spLocks noGrp="1"/>
          </p:cNvSpPr>
          <p:nvPr>
            <p:ph type="subTitle" idx="4"/>
          </p:nvPr>
        </p:nvSpPr>
        <p:spPr>
          <a:xfrm>
            <a:off x="6823656" y="3490262"/>
            <a:ext cx="4643100" cy="7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DataBase</a:t>
            </a:r>
            <a:endParaRPr sz="4900" b="1"/>
          </a:p>
        </p:txBody>
      </p:sp>
      <p:sp>
        <p:nvSpPr>
          <p:cNvPr id="613" name="Google Shape;613;p81"/>
          <p:cNvSpPr txBox="1">
            <a:spLocks noGrp="1"/>
          </p:cNvSpPr>
          <p:nvPr>
            <p:ph type="subTitle" idx="5"/>
          </p:nvPr>
        </p:nvSpPr>
        <p:spPr>
          <a:xfrm>
            <a:off x="6821200" y="29114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81"/>
          <p:cNvSpPr txBox="1">
            <a:spLocks noGrp="1"/>
          </p:cNvSpPr>
          <p:nvPr>
            <p:ph type="subTitle" idx="6"/>
          </p:nvPr>
        </p:nvSpPr>
        <p:spPr>
          <a:xfrm>
            <a:off x="12920951" y="3490250"/>
            <a:ext cx="5010600" cy="7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Stored Procedure</a:t>
            </a:r>
            <a:endParaRPr sz="4900" b="1"/>
          </a:p>
        </p:txBody>
      </p:sp>
      <p:sp>
        <p:nvSpPr>
          <p:cNvPr id="615" name="Google Shape;615;p81"/>
          <p:cNvSpPr txBox="1">
            <a:spLocks noGrp="1"/>
          </p:cNvSpPr>
          <p:nvPr>
            <p:ph type="subTitle" idx="7"/>
          </p:nvPr>
        </p:nvSpPr>
        <p:spPr>
          <a:xfrm>
            <a:off x="12918500" y="291145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81"/>
          <p:cNvSpPr txBox="1">
            <a:spLocks noGrp="1"/>
          </p:cNvSpPr>
          <p:nvPr>
            <p:ph type="subTitle" idx="8"/>
          </p:nvPr>
        </p:nvSpPr>
        <p:spPr>
          <a:xfrm>
            <a:off x="726400" y="6186475"/>
            <a:ext cx="5010600" cy="9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Data warehouse </a:t>
            </a:r>
            <a:endParaRPr sz="4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0" b="1"/>
          </a:p>
        </p:txBody>
      </p:sp>
      <p:sp>
        <p:nvSpPr>
          <p:cNvPr id="617" name="Google Shape;617;p81"/>
          <p:cNvSpPr txBox="1">
            <a:spLocks noGrp="1"/>
          </p:cNvSpPr>
          <p:nvPr>
            <p:ph type="subTitle" idx="9"/>
          </p:nvPr>
        </p:nvSpPr>
        <p:spPr>
          <a:xfrm>
            <a:off x="723950" y="56077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8" name="Google Shape;618;p81"/>
          <p:cNvSpPr txBox="1">
            <a:spLocks noGrp="1"/>
          </p:cNvSpPr>
          <p:nvPr>
            <p:ph type="subTitle" idx="13"/>
          </p:nvPr>
        </p:nvSpPr>
        <p:spPr>
          <a:xfrm>
            <a:off x="6823656" y="6186476"/>
            <a:ext cx="4643100" cy="7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BI Tools</a:t>
            </a:r>
            <a:endParaRPr sz="4900" b="1"/>
          </a:p>
        </p:txBody>
      </p:sp>
      <p:sp>
        <p:nvSpPr>
          <p:cNvPr id="619" name="Google Shape;619;p81"/>
          <p:cNvSpPr txBox="1">
            <a:spLocks noGrp="1"/>
          </p:cNvSpPr>
          <p:nvPr>
            <p:ph type="subTitle" idx="14"/>
          </p:nvPr>
        </p:nvSpPr>
        <p:spPr>
          <a:xfrm>
            <a:off x="6821200" y="56077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0" name="Google Shape;620;p81"/>
          <p:cNvSpPr txBox="1">
            <a:spLocks noGrp="1"/>
          </p:cNvSpPr>
          <p:nvPr>
            <p:ph type="subTitle" idx="15"/>
          </p:nvPr>
        </p:nvSpPr>
        <p:spPr>
          <a:xfrm>
            <a:off x="12920938" y="6186479"/>
            <a:ext cx="4643100" cy="6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Dashboards</a:t>
            </a:r>
            <a:endParaRPr sz="4900" b="1"/>
          </a:p>
        </p:txBody>
      </p:sp>
      <p:sp>
        <p:nvSpPr>
          <p:cNvPr id="621" name="Google Shape;621;p81"/>
          <p:cNvSpPr txBox="1">
            <a:spLocks noGrp="1"/>
          </p:cNvSpPr>
          <p:nvPr>
            <p:ph type="subTitle" idx="16"/>
          </p:nvPr>
        </p:nvSpPr>
        <p:spPr>
          <a:xfrm>
            <a:off x="12918500" y="5607700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2" name="Google Shape;622;p81"/>
          <p:cNvSpPr/>
          <p:nvPr/>
        </p:nvSpPr>
        <p:spPr>
          <a:xfrm>
            <a:off x="1209" y="7545501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81"/>
          <p:cNvSpPr/>
          <p:nvPr/>
        </p:nvSpPr>
        <p:spPr>
          <a:xfrm>
            <a:off x="6097283" y="7545501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81"/>
          <p:cNvSpPr/>
          <p:nvPr/>
        </p:nvSpPr>
        <p:spPr>
          <a:xfrm>
            <a:off x="12193357" y="7545501"/>
            <a:ext cx="6096000" cy="2742000"/>
          </a:xfrm>
          <a:prstGeom prst="rect">
            <a:avLst/>
          </a:prstGeom>
          <a:solidFill>
            <a:srgbClr val="9E2A2B"/>
          </a:solidFill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p81"/>
          <p:cNvSpPr txBox="1">
            <a:spLocks noGrp="1"/>
          </p:cNvSpPr>
          <p:nvPr>
            <p:ph type="subTitle" idx="8"/>
          </p:nvPr>
        </p:nvSpPr>
        <p:spPr>
          <a:xfrm>
            <a:off x="727500" y="8926472"/>
            <a:ext cx="4643100" cy="6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Application</a:t>
            </a:r>
            <a:endParaRPr sz="4900" b="1"/>
          </a:p>
        </p:txBody>
      </p:sp>
      <p:sp>
        <p:nvSpPr>
          <p:cNvPr id="626" name="Google Shape;626;p81"/>
          <p:cNvSpPr txBox="1">
            <a:spLocks noGrp="1"/>
          </p:cNvSpPr>
          <p:nvPr>
            <p:ph type="subTitle" idx="9"/>
          </p:nvPr>
        </p:nvSpPr>
        <p:spPr>
          <a:xfrm>
            <a:off x="725059" y="8347694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81"/>
          <p:cNvSpPr txBox="1">
            <a:spLocks noGrp="1"/>
          </p:cNvSpPr>
          <p:nvPr>
            <p:ph type="subTitle" idx="13"/>
          </p:nvPr>
        </p:nvSpPr>
        <p:spPr>
          <a:xfrm>
            <a:off x="6824750" y="8926473"/>
            <a:ext cx="4643100" cy="6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Future Work</a:t>
            </a:r>
            <a:endParaRPr sz="4900" b="1"/>
          </a:p>
        </p:txBody>
      </p:sp>
      <p:sp>
        <p:nvSpPr>
          <p:cNvPr id="628" name="Google Shape;628;p81"/>
          <p:cNvSpPr txBox="1">
            <a:spLocks noGrp="1"/>
          </p:cNvSpPr>
          <p:nvPr>
            <p:ph type="subTitle" idx="14"/>
          </p:nvPr>
        </p:nvSpPr>
        <p:spPr>
          <a:xfrm>
            <a:off x="6822309" y="8347694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9" name="Google Shape;629;p81"/>
          <p:cNvSpPr txBox="1">
            <a:spLocks noGrp="1"/>
          </p:cNvSpPr>
          <p:nvPr>
            <p:ph type="subTitle" idx="15"/>
          </p:nvPr>
        </p:nvSpPr>
        <p:spPr>
          <a:xfrm>
            <a:off x="12922063" y="8926469"/>
            <a:ext cx="4643100" cy="7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Conclusion</a:t>
            </a:r>
            <a:endParaRPr sz="4900" b="1"/>
          </a:p>
        </p:txBody>
      </p:sp>
      <p:sp>
        <p:nvSpPr>
          <p:cNvPr id="630" name="Google Shape;630;p81"/>
          <p:cNvSpPr txBox="1">
            <a:spLocks noGrp="1"/>
          </p:cNvSpPr>
          <p:nvPr>
            <p:ph type="subTitle" idx="16"/>
          </p:nvPr>
        </p:nvSpPr>
        <p:spPr>
          <a:xfrm>
            <a:off x="12919609" y="8347694"/>
            <a:ext cx="46431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E5E5E5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  <a:endParaRPr sz="4200" b="1">
              <a:solidFill>
                <a:srgbClr val="E5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1" name="Google Shape;631;p8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8" name="Google Shape;1078;p11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1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80" name="Google Shape;1080;p11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1" name="Google Shape;1081;p110"/>
          <p:cNvSpPr txBox="1"/>
          <p:nvPr/>
        </p:nvSpPr>
        <p:spPr>
          <a:xfrm>
            <a:off x="1900484" y="3256916"/>
            <a:ext cx="82773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8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Exam Reporting Stored Procedures?</a:t>
            </a:r>
            <a:endParaRPr/>
          </a:p>
        </p:txBody>
      </p:sp>
      <p:pic>
        <p:nvPicPr>
          <p:cNvPr id="1082" name="Google Shape;1082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4660330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0"/>
          <p:cNvSpPr txBox="1"/>
          <p:nvPr/>
        </p:nvSpPr>
        <p:spPr>
          <a:xfrm>
            <a:off x="2622268" y="4460526"/>
            <a:ext cx="580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Topics by Course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84" name="Google Shape;1084;p110"/>
          <p:cNvSpPr txBox="1"/>
          <p:nvPr/>
        </p:nvSpPr>
        <p:spPr>
          <a:xfrm>
            <a:off x="3687684" y="5063227"/>
            <a:ext cx="7769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Returns all topics related to a course using its code</a:t>
            </a:r>
            <a:endParaRPr sz="24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085" name="Google Shape;1085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6037467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0"/>
          <p:cNvSpPr txBox="1"/>
          <p:nvPr/>
        </p:nvSpPr>
        <p:spPr>
          <a:xfrm>
            <a:off x="3375218" y="5848172"/>
            <a:ext cx="580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Exam Questions with Options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87" name="Google Shape;1087;p110"/>
          <p:cNvSpPr txBox="1"/>
          <p:nvPr/>
        </p:nvSpPr>
        <p:spPr>
          <a:xfrm>
            <a:off x="3481692" y="6494671"/>
            <a:ext cx="7769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Displays questions and their choices for a given exam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088" name="Google Shape;1088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420" y="7477385"/>
            <a:ext cx="424545" cy="4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10"/>
          <p:cNvSpPr txBox="1"/>
          <p:nvPr/>
        </p:nvSpPr>
        <p:spPr>
          <a:xfrm>
            <a:off x="3136436" y="7279616"/>
            <a:ext cx="580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 Student Answers for Exam</a:t>
            </a:r>
            <a:endParaRPr sz="2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90" name="Google Shape;1090;p110"/>
          <p:cNvSpPr txBox="1"/>
          <p:nvPr/>
        </p:nvSpPr>
        <p:spPr>
          <a:xfrm>
            <a:off x="3441992" y="8002899"/>
            <a:ext cx="107652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2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Shows student-selected answers, option correctness, and timestamps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1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Google Shape;1096;p11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11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Reporting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098" name="Google Shape;1098;p111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9" name="Google Shape;1099;p111" title="74c9f66c-8139-4cd3-8b43-5201fa1060a7.jfif"/>
          <p:cNvPicPr preferRelativeResize="0"/>
          <p:nvPr/>
        </p:nvPicPr>
        <p:blipFill rotWithShape="1">
          <a:blip r:embed="rId4">
            <a:alphaModFix/>
          </a:blip>
          <a:srcRect t="10113" r="28840" b="4903"/>
          <a:stretch/>
        </p:blipFill>
        <p:spPr>
          <a:xfrm>
            <a:off x="344750" y="2489675"/>
            <a:ext cx="7321252" cy="4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11" title="741f8366-1ef7-41de-95ba-bb34baeb189b.jfif"/>
          <p:cNvPicPr preferRelativeResize="0"/>
          <p:nvPr/>
        </p:nvPicPr>
        <p:blipFill rotWithShape="1">
          <a:blip r:embed="rId5">
            <a:alphaModFix/>
          </a:blip>
          <a:srcRect t="9890" b="4258"/>
          <a:stretch/>
        </p:blipFill>
        <p:spPr>
          <a:xfrm>
            <a:off x="7855650" y="2272763"/>
            <a:ext cx="10160600" cy="53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1" title="e78cc02f-35d0-4126-b12b-e006a1d26099.jfif"/>
          <p:cNvPicPr preferRelativeResize="0"/>
          <p:nvPr/>
        </p:nvPicPr>
        <p:blipFill rotWithShape="1">
          <a:blip r:embed="rId6">
            <a:alphaModFix/>
          </a:blip>
          <a:srcRect t="10114" b="6642"/>
          <a:stretch/>
        </p:blipFill>
        <p:spPr>
          <a:xfrm>
            <a:off x="6095175" y="5788925"/>
            <a:ext cx="8805324" cy="41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107" name="Google Shape;1107;p112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12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Analysis 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109" name="Google Shape;1109;p112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Power BI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3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113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13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17" name="Google Shape;1117;p113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8" name="Google Shape;1118;p113"/>
          <p:cNvSpPr txBox="1"/>
          <p:nvPr/>
        </p:nvSpPr>
        <p:spPr>
          <a:xfrm>
            <a:off x="5306100" y="212122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/>
            </a:pPr>
            <a:r>
              <a:rPr lang="en" sz="2800" b="1">
                <a:solidFill>
                  <a:srgbClr val="023047"/>
                </a:solidFill>
              </a:rPr>
              <a:t>Student Overview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19" name="Google Shape;1119;p113" title="20Dashboard_2.jpg"/>
          <p:cNvPicPr preferRelativeResize="0"/>
          <p:nvPr/>
        </p:nvPicPr>
        <p:blipFill rotWithShape="1">
          <a:blip r:embed="rId4">
            <a:alphaModFix/>
          </a:blip>
          <a:srcRect l="1555" t="2833" r="1253" b="2397"/>
          <a:stretch/>
        </p:blipFill>
        <p:spPr>
          <a:xfrm>
            <a:off x="1965970" y="2815425"/>
            <a:ext cx="14356080" cy="704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4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" name="Google Shape;1125;p114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14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27" name="Google Shape;1127;p11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8" name="Google Shape;1128;p114"/>
          <p:cNvSpPr txBox="1"/>
          <p:nvPr/>
        </p:nvSpPr>
        <p:spPr>
          <a:xfrm>
            <a:off x="5306100" y="2052740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2"/>
            </a:pPr>
            <a:r>
              <a:rPr lang="en" sz="2800" b="1">
                <a:solidFill>
                  <a:srgbClr val="023047"/>
                </a:solidFill>
              </a:rPr>
              <a:t>GPA by Track and Major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29" name="Google Shape;1129;p114" title="20Dashboard_3.jpg"/>
          <p:cNvPicPr preferRelativeResize="0"/>
          <p:nvPr/>
        </p:nvPicPr>
        <p:blipFill rotWithShape="1">
          <a:blip r:embed="rId4">
            <a:alphaModFix/>
          </a:blip>
          <a:srcRect l="1565" t="2694" r="1196" b="2779"/>
          <a:stretch/>
        </p:blipFill>
        <p:spPr>
          <a:xfrm>
            <a:off x="1814401" y="2815425"/>
            <a:ext cx="14659181" cy="71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5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5" name="Google Shape;1135;p115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15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37" name="Google Shape;1137;p11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8" name="Google Shape;1138;p115"/>
          <p:cNvSpPr txBox="1"/>
          <p:nvPr/>
        </p:nvSpPr>
        <p:spPr>
          <a:xfrm>
            <a:off x="5342600" y="2121215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3"/>
            </a:pPr>
            <a:r>
              <a:rPr lang="en" sz="2800" b="1">
                <a:solidFill>
                  <a:srgbClr val="023047"/>
                </a:solidFill>
              </a:rPr>
              <a:t>Course Enrollment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39" name="Google Shape;1139;p115" title="20Dashboard_4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814401" y="2815425"/>
            <a:ext cx="14659181" cy="71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6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5" name="Google Shape;1145;p11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1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47" name="Google Shape;1147;p11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8" name="Google Shape;1148;p116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49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4"/>
            </a:pPr>
            <a:r>
              <a:rPr lang="en" sz="2800" b="1">
                <a:solidFill>
                  <a:srgbClr val="023047"/>
                </a:solidFill>
              </a:rPr>
              <a:t>Instructor Insights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49" name="Google Shape;1149;p116" title="20Dashboard_5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814401" y="2815425"/>
            <a:ext cx="14659181" cy="71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17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11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1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57" name="Google Shape;1157;p11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8" name="Google Shape;1158;p117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5"/>
            </a:pPr>
            <a:r>
              <a:rPr lang="en" sz="2800" b="1">
                <a:solidFill>
                  <a:srgbClr val="023047"/>
                </a:solidFill>
              </a:rPr>
              <a:t>Branch Performance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159" name="Google Shape;1159;p117" title="20Dashboard_6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642025" y="2781175"/>
            <a:ext cx="15003974" cy="7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8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5" name="Google Shape;1165;p118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1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67" name="Google Shape;1167;p11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9" name="Google Shape;1169;p118" title="20Dashboard_7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653562" y="2622575"/>
            <a:ext cx="15053875" cy="735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18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6"/>
            </a:pPr>
            <a:r>
              <a:rPr lang="en" sz="2800" b="1" dirty="0">
                <a:solidFill>
                  <a:srgbClr val="023047"/>
                </a:solidFill>
              </a:rPr>
              <a:t>Feedback Dashboard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9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11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9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77" name="Google Shape;1177;p119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9" name="Google Shape;1179;p119" title="20Dashboard_8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0087" y="2570750"/>
            <a:ext cx="15447824" cy="7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9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7"/>
            </a:pPr>
            <a:r>
              <a:rPr lang="en" sz="2800" b="1" dirty="0">
                <a:solidFill>
                  <a:srgbClr val="023047"/>
                </a:solidFill>
              </a:rPr>
              <a:t>Certification Insights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3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643" name="Google Shape;643;p83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3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Introduction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645" name="Google Shape;645;p83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…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20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5" name="Google Shape;1185;p12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2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87" name="Google Shape;1187;p12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9" name="Google Shape;1189;p120" title="20Dashboard_9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0087" y="2570750"/>
            <a:ext cx="15447824" cy="7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20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8"/>
            </a:pPr>
            <a:r>
              <a:rPr lang="en" sz="2800" b="1" dirty="0">
                <a:solidFill>
                  <a:srgbClr val="023047"/>
                </a:solidFill>
              </a:rPr>
              <a:t>Intake Analysis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21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5" name="Google Shape;1195;p12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21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197" name="Google Shape;1197;p121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9" name="Google Shape;1199;p121" title="20Dashboard_10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0087" y="2570750"/>
            <a:ext cx="15447824" cy="7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21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marR="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9"/>
            </a:pPr>
            <a:r>
              <a:rPr lang="en" sz="2800" b="1" dirty="0">
                <a:solidFill>
                  <a:srgbClr val="023047"/>
                </a:solidFill>
              </a:rPr>
              <a:t> Exam Performance Dashboard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22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5" name="Google Shape;1205;p122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22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07" name="Google Shape;1207;p122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09" name="Google Shape;1209;p122" title="20Dashboard_11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0087" y="2570750"/>
            <a:ext cx="15447824" cy="7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22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marR="0" lvl="0" indent="-40640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10"/>
            </a:pPr>
            <a:r>
              <a:rPr lang="en" sz="2800" b="1">
                <a:solidFill>
                  <a:srgbClr val="023047"/>
                </a:solidFill>
              </a:rPr>
              <a:t>Course Completion</a:t>
            </a:r>
            <a:endParaRPr sz="2800" b="1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23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Google Shape;1215;p123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3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17" name="Google Shape;1217;p123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8" name="Google Shape;1218;p123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11.Student Certificate Summary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19" name="Google Shape;1219;p123" title="20Dashboard_12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85074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4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5" name="Google Shape;1225;p124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24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27" name="Google Shape;1227;p12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8" name="Google Shape;1228;p124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12.GPA Progression over Intake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29" name="Google Shape;1229;p124" title="20Dashboard_13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85074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5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5" name="Google Shape;1235;p125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25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37" name="Google Shape;1237;p12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8" name="Google Shape;1238;p125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13. Student Demographics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39" name="Google Shape;1239;p125" title="20Dashboard_14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85074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26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5" name="Google Shape;1245;p12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2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47" name="Google Shape;1247;p12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8" name="Google Shape;1248;p126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14. Certification Insights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49" name="Google Shape;1249;p126" title="20Dashboard_15.jpg"/>
          <p:cNvPicPr preferRelativeResize="0"/>
          <p:nvPr/>
        </p:nvPicPr>
        <p:blipFill rotWithShape="1">
          <a:blip r:embed="rId4">
            <a:alphaModFix/>
          </a:blip>
          <a:srcRect b="2789"/>
          <a:stretch/>
        </p:blipFill>
        <p:spPr>
          <a:xfrm>
            <a:off x="1420075" y="2671725"/>
            <a:ext cx="15678250" cy="74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7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5" name="Google Shape;1255;p12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2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57" name="Google Shape;1257;p12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8" name="Google Shape;1258;p127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 	15. Student &amp; course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59" name="Google Shape;1259;p127" title="20Dashboard_16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703488" y="2781175"/>
            <a:ext cx="15017211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28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5" name="Google Shape;1265;p128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2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67" name="Google Shape;1267;p12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8" name="Google Shape;1268;p128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800" b="1">
                <a:solidFill>
                  <a:srgbClr val="023047"/>
                </a:solidFill>
              </a:rPr>
              <a:t>16.Exam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69" name="Google Shape;1269;p128" title="20Dashboard_17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76642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9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12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29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77" name="Google Shape;1277;p129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8" name="Google Shape;1278;p129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17"/>
            </a:pPr>
            <a:r>
              <a:rPr lang="en" sz="2800" b="1">
                <a:solidFill>
                  <a:srgbClr val="023047"/>
                </a:solidFill>
              </a:rPr>
              <a:t>Instructor Load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79" name="Google Shape;1279;p129" title="20Dashboard_18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76642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5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659" name="Google Shape;659;p85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5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661" name="Google Shape;661;p85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SQL Server 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0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5" name="Google Shape;1285;p130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30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87" name="Google Shape;1287;p130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8" name="Google Shape;1288;p130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18"/>
            </a:pPr>
            <a:r>
              <a:rPr lang="en" sz="2800" b="1">
                <a:solidFill>
                  <a:srgbClr val="023047"/>
                </a:solidFill>
              </a:rPr>
              <a:t>Track Popularity Dashboard</a:t>
            </a:r>
            <a:endParaRPr sz="2800" b="1">
              <a:solidFill>
                <a:srgbClr val="023047"/>
              </a:solidFill>
            </a:endParaRPr>
          </a:p>
        </p:txBody>
      </p:sp>
      <p:pic>
        <p:nvPicPr>
          <p:cNvPr id="1289" name="Google Shape;1289;p130" title="20Dashboard_19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766425" y="2781175"/>
            <a:ext cx="15017153" cy="73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31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5" name="Google Shape;1295;p13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31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297" name="Google Shape;1297;p131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99" name="Google Shape;1299;p131" title="20Dashboard_20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423799" y="2574375"/>
            <a:ext cx="15440402" cy="75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31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19"/>
            </a:pPr>
            <a:r>
              <a:rPr lang="en" sz="2800" b="1" dirty="0">
                <a:solidFill>
                  <a:srgbClr val="023047"/>
                </a:solidFill>
              </a:rPr>
              <a:t>Attendance Trends Dashboard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32"/>
          <p:cNvSpPr/>
          <p:nvPr/>
        </p:nvSpPr>
        <p:spPr>
          <a:xfrm>
            <a:off x="125850" y="6617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5" name="Google Shape;1305;p132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32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Power BI Dashboard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07" name="Google Shape;1307;p132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9" name="Google Shape;1309;p132" title="20Dashboard_21.jpg"/>
          <p:cNvPicPr preferRelativeResize="0"/>
          <p:nvPr/>
        </p:nvPicPr>
        <p:blipFill rotWithShape="1">
          <a:blip r:embed="rId4">
            <a:alphaModFix/>
          </a:blip>
          <a:srcRect t="1390" b="1399"/>
          <a:stretch/>
        </p:blipFill>
        <p:spPr>
          <a:xfrm>
            <a:off x="1300600" y="2617575"/>
            <a:ext cx="15351976" cy="75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32"/>
          <p:cNvSpPr txBox="1"/>
          <p:nvPr/>
        </p:nvSpPr>
        <p:spPr>
          <a:xfrm>
            <a:off x="5306088" y="2086977"/>
            <a:ext cx="7675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23047"/>
              </a:buClr>
              <a:buSzPts val="2800"/>
              <a:buAutoNum type="arabicPeriod" startAt="20"/>
            </a:pPr>
            <a:r>
              <a:rPr lang="en" sz="2800" b="1" dirty="0">
                <a:solidFill>
                  <a:srgbClr val="023047"/>
                </a:solidFill>
              </a:rPr>
              <a:t>Summary KPI Dashboard</a:t>
            </a:r>
            <a:endParaRPr sz="2800" b="1" dirty="0">
              <a:solidFill>
                <a:srgbClr val="023047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33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5" name="Google Shape;1315;p133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3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317" name="Google Shape;1317;p133"/>
          <p:cNvSpPr txBox="1">
            <a:spLocks noGrp="1"/>
          </p:cNvSpPr>
          <p:nvPr>
            <p:ph type="subTitle" idx="1"/>
          </p:nvPr>
        </p:nvSpPr>
        <p:spPr>
          <a:xfrm>
            <a:off x="623375" y="5363450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" b="1">
                <a:solidFill>
                  <a:srgbClr val="999999"/>
                </a:solidFill>
              </a:rPr>
              <a:t>Flet.dev | node.js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4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3" name="Google Shape;1323;p134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34"/>
          <p:cNvSpPr txBox="1">
            <a:spLocks noGrp="1"/>
          </p:cNvSpPr>
          <p:nvPr>
            <p:ph type="ctrTitle"/>
          </p:nvPr>
        </p:nvSpPr>
        <p:spPr>
          <a:xfrm>
            <a:off x="97505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Use case diagram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25" name="Google Shape;1325;p134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6" name="Google Shape;1326;p134" title="UML_Diagrams-UseCase-Diagram.drawio.png"/>
          <p:cNvPicPr preferRelativeResize="0"/>
          <p:nvPr/>
        </p:nvPicPr>
        <p:blipFill rotWithShape="1">
          <a:blip r:embed="rId4">
            <a:alphaModFix/>
          </a:blip>
          <a:srcRect t="4924"/>
          <a:stretch/>
        </p:blipFill>
        <p:spPr>
          <a:xfrm>
            <a:off x="2952925" y="2511450"/>
            <a:ext cx="11259949" cy="753540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</p:pic>
    </p:spTree>
  </p:cSld>
  <p:clrMapOvr>
    <a:masterClrMapping/>
  </p:clrMapOvr>
  <p:transition spd="med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35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2" name="Google Shape;1332;p135" title="ITaI.png"/>
          <p:cNvPicPr preferRelativeResize="0"/>
          <p:nvPr/>
        </p:nvPicPr>
        <p:blipFill rotWithShape="1">
          <a:blip r:embed="rId5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35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Demo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34" name="Google Shape;1334;p135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B8A0F0A9-EBD4-4C95-AE03-2A75F2658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8568"/>
          <a:stretch/>
        </p:blipFill>
        <p:spPr>
          <a:xfrm>
            <a:off x="1551643" y="2228051"/>
            <a:ext cx="15184714" cy="7817225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6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1" name="Google Shape;1341;p13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3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Front-End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43" name="Google Shape;1343;p13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4" name="Google Shape;1344;p136"/>
          <p:cNvSpPr txBox="1"/>
          <p:nvPr/>
        </p:nvSpPr>
        <p:spPr>
          <a:xfrm>
            <a:off x="4822024" y="2677600"/>
            <a:ext cx="8643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6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Technologies Used in </a:t>
            </a:r>
            <a:r>
              <a:rPr lang="en" sz="36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Front-End</a:t>
            </a:r>
            <a:endParaRPr sz="36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45" name="Google Shape;134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175" y="5338490"/>
            <a:ext cx="4524046" cy="1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5450" y="4508126"/>
            <a:ext cx="2919751" cy="32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7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2" name="Google Shape;1352;p13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3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Back-End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54" name="Google Shape;1354;p13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5" name="Google Shape;1355;p137"/>
          <p:cNvSpPr txBox="1"/>
          <p:nvPr/>
        </p:nvSpPr>
        <p:spPr>
          <a:xfrm>
            <a:off x="5390881" y="3280053"/>
            <a:ext cx="77043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600" b="0" i="0" u="none" strike="noStrike" cap="none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Technologies Used in Backend</a:t>
            </a:r>
            <a:endParaRPr sz="36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56" name="Google Shape;1356;p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5728" y="512878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40" y="5128139"/>
            <a:ext cx="3397086" cy="254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4260" y="5561685"/>
            <a:ext cx="3955927" cy="119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95244" y="5073611"/>
            <a:ext cx="4569355" cy="219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38"/>
          <p:cNvSpPr/>
          <p:nvPr/>
        </p:nvSpPr>
        <p:spPr>
          <a:xfrm>
            <a:off x="125850" y="70650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5" name="Google Shape;1365;p138" title="ITaI.png"/>
          <p:cNvPicPr preferRelativeResize="0"/>
          <p:nvPr/>
        </p:nvPicPr>
        <p:blipFill rotWithShape="1">
          <a:blip r:embed="rId3">
            <a:alphaModFix/>
          </a:blip>
          <a:srcRect l="58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3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Application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Back-End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1367" name="Google Shape;1367;p13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8" name="Google Shape;1368;p138"/>
          <p:cNvSpPr txBox="1"/>
          <p:nvPr/>
        </p:nvSpPr>
        <p:spPr>
          <a:xfrm>
            <a:off x="5722187" y="2723462"/>
            <a:ext cx="5383136" cy="102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 Summary</a:t>
            </a:r>
            <a:endParaRPr sz="40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369" name="Google Shape;1369;p138"/>
          <p:cNvSpPr txBox="1"/>
          <p:nvPr/>
        </p:nvSpPr>
        <p:spPr>
          <a:xfrm>
            <a:off x="2064632" y="4103325"/>
            <a:ext cx="14315055" cy="127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developed the backend of the </a:t>
            </a:r>
            <a:r>
              <a:rPr lang="en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Examination System</a:t>
            </a: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modern Node.js technologies. The backend is responsible for:</a:t>
            </a:r>
            <a:endParaRPr sz="3200" b="0" i="0" u="none" strike="noStrike" cap="none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70" name="Google Shape;1370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1891" y="2586300"/>
            <a:ext cx="1273865" cy="127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9489" y="4103325"/>
            <a:ext cx="775688" cy="77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38"/>
          <p:cNvSpPr txBox="1"/>
          <p:nvPr/>
        </p:nvSpPr>
        <p:spPr>
          <a:xfrm>
            <a:off x="3033085" y="6935910"/>
            <a:ext cx="14315055" cy="217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3050" tIns="213050" rIns="213050" bIns="213050" anchor="b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Connecting to the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Server database</a:t>
            </a: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stored procedures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Creating and managing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endpoints</a:t>
            </a: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Express.js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Handling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login, exams, questions, student answers, and results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Enabling external access and testing through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ngrok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Supporting </a:t>
            </a:r>
            <a:r>
              <a:rPr lang="e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CORS</a:t>
            </a:r>
            <a:r>
              <a:rPr lang="e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allow frontend integration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378" name="Google Shape;1378;p13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39"/>
          <p:cNvSpPr txBox="1">
            <a:spLocks noGrp="1"/>
          </p:cNvSpPr>
          <p:nvPr>
            <p:ph type="ctrTitle"/>
          </p:nvPr>
        </p:nvSpPr>
        <p:spPr>
          <a:xfrm>
            <a:off x="623392" y="1562750"/>
            <a:ext cx="17041200" cy="410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Conclusion</a:t>
            </a:r>
            <a:endParaRPr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380" name="Google Shape;1380;p139"/>
          <p:cNvSpPr txBox="1">
            <a:spLocks noGrp="1"/>
          </p:cNvSpPr>
          <p:nvPr>
            <p:ph type="subTitle" idx="1"/>
          </p:nvPr>
        </p:nvSpPr>
        <p:spPr>
          <a:xfrm>
            <a:off x="623375" y="5211050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…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6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667" name="Google Shape;667;p86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6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ERD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669" name="Google Shape;669;p86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0" name="Google Shape;670;p86"/>
          <p:cNvPicPr preferRelativeResize="0"/>
          <p:nvPr/>
        </p:nvPicPr>
        <p:blipFill rotWithShape="1">
          <a:blip r:embed="rId4">
            <a:alphaModFix/>
          </a:blip>
          <a:srcRect t="-930" b="929"/>
          <a:stretch/>
        </p:blipFill>
        <p:spPr>
          <a:xfrm>
            <a:off x="11051650" y="2538650"/>
            <a:ext cx="6612950" cy="66576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671" name="Google Shape;671;p86"/>
          <p:cNvSpPr txBox="1"/>
          <p:nvPr/>
        </p:nvSpPr>
        <p:spPr>
          <a:xfrm>
            <a:off x="605850" y="2701100"/>
            <a:ext cx="10160700" cy="6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 b="1">
                <a:solidFill>
                  <a:srgbClr val="434343"/>
                </a:solidFill>
              </a:rPr>
              <a:t>Enhanced ERD </a:t>
            </a:r>
            <a:endParaRPr sz="42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434343"/>
              </a:solidFill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User as Supertype:</a:t>
            </a:r>
            <a:r>
              <a:rPr lang="en" sz="2800">
                <a:solidFill>
                  <a:srgbClr val="434343"/>
                </a:solidFill>
              </a:rPr>
              <a:t> Centralizes common attributes for all user types.</a:t>
            </a:r>
            <a:endParaRPr sz="2800">
              <a:solidFill>
                <a:srgbClr val="434343"/>
              </a:solidFill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Inheritance Model:</a:t>
            </a:r>
            <a:r>
              <a:rPr lang="en" sz="2800">
                <a:solidFill>
                  <a:srgbClr val="434343"/>
                </a:solidFill>
              </a:rPr>
              <a:t> Instructor, Admin, Student inherit from User.</a:t>
            </a:r>
            <a:endParaRPr sz="2800">
              <a:solidFill>
                <a:srgbClr val="434343"/>
              </a:solidFill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Role Management:</a:t>
            </a:r>
            <a:r>
              <a:rPr lang="en" sz="2800">
                <a:solidFill>
                  <a:srgbClr val="434343"/>
                </a:solidFill>
              </a:rPr>
              <a:t> Efficiently handles distinct user roles through specialization.</a:t>
            </a:r>
            <a:endParaRPr sz="2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41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394" name="Google Shape;1394;p141"/>
          <p:cNvSpPr txBox="1"/>
          <p:nvPr/>
        </p:nvSpPr>
        <p:spPr>
          <a:xfrm>
            <a:off x="3690938" y="4153472"/>
            <a:ext cx="109059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400" tIns="128400" rIns="128400" bIns="128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Thank You!</a:t>
            </a:r>
            <a:endParaRPr sz="84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395" name="Google Shape;1395;p141"/>
          <p:cNvSpPr txBox="1"/>
          <p:nvPr/>
        </p:nvSpPr>
        <p:spPr>
          <a:xfrm>
            <a:off x="3690938" y="5380622"/>
            <a:ext cx="109059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400" tIns="128400" rIns="128400" bIns="128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Any Questions</a:t>
            </a:r>
            <a:endParaRPr sz="5100">
              <a:solidFill>
                <a:srgbClr val="999999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96" name="Google Shape;1396;p141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7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677" name="Google Shape;677;p87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7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ERD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679" name="Google Shape;679;p87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0" name="Google Shape;68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5270752"/>
            <a:ext cx="7874316" cy="4504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681" name="Google Shape;68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50" y="5270738"/>
            <a:ext cx="7508925" cy="45049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682" name="Google Shape;682;p87"/>
          <p:cNvSpPr txBox="1"/>
          <p:nvPr/>
        </p:nvSpPr>
        <p:spPr>
          <a:xfrm>
            <a:off x="605850" y="2809400"/>
            <a:ext cx="15378000" cy="26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Freelance &amp; Certificate KPIs:</a:t>
            </a:r>
            <a:r>
              <a:rPr lang="en" sz="2800">
                <a:solidFill>
                  <a:srgbClr val="434343"/>
                </a:solidFill>
              </a:rPr>
              <a:t> Quantifying professional development.</a:t>
            </a:r>
            <a:endParaRPr sz="2800">
              <a:solidFill>
                <a:srgbClr val="434343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Feedback &amp; Student Tracking:</a:t>
            </a:r>
            <a:r>
              <a:rPr lang="en" sz="2800">
                <a:solidFill>
                  <a:srgbClr val="434343"/>
                </a:solidFill>
              </a:rPr>
              <a:t> Gathering insights and monitoring outcomes.</a:t>
            </a:r>
            <a:endParaRPr sz="2800">
              <a:solidFill>
                <a:srgbClr val="434343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 b="1">
                <a:solidFill>
                  <a:srgbClr val="434343"/>
                </a:solidFill>
              </a:rPr>
              <a:t>Data-Driven Decisions:</a:t>
            </a:r>
            <a:r>
              <a:rPr lang="en" sz="2800">
                <a:solidFill>
                  <a:srgbClr val="434343"/>
                </a:solidFill>
              </a:rPr>
              <a:t> Informing improvements based on these entities.</a:t>
            </a:r>
            <a:endParaRPr sz="42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8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688" name="Google Shape;688;p88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88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Mapping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690" name="Google Shape;690;p88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02304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1" name="Google Shape;69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25" y="2121225"/>
            <a:ext cx="16072351" cy="74873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9"/>
          <p:cNvSpPr/>
          <p:nvPr/>
        </p:nvSpPr>
        <p:spPr>
          <a:xfrm>
            <a:off x="125826" y="70706"/>
            <a:ext cx="18036300" cy="10145700"/>
          </a:xfrm>
          <a:prstGeom prst="roundRect">
            <a:avLst>
              <a:gd name="adj" fmla="val 4945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213050" tIns="213050" rIns="213050" bIns="213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7" name="Google Shape;697;p89" title="ITaI.png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05848" y="535729"/>
            <a:ext cx="2016420" cy="1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9"/>
          <p:cNvSpPr txBox="1">
            <a:spLocks noGrp="1"/>
          </p:cNvSpPr>
          <p:nvPr>
            <p:ph type="ctrTitle"/>
          </p:nvPr>
        </p:nvSpPr>
        <p:spPr>
          <a:xfrm>
            <a:off x="623400" y="535725"/>
            <a:ext cx="17041200" cy="1585500"/>
          </a:xfrm>
          <a:prstGeom prst="rect">
            <a:avLst/>
          </a:prstGeom>
        </p:spPr>
        <p:txBody>
          <a:bodyPr spcFirstLastPara="1" wrap="square" lIns="213050" tIns="213050" rIns="213050" bIns="2130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Database</a:t>
            </a:r>
            <a:r>
              <a:rPr lang="en" sz="7000">
                <a:solidFill>
                  <a:srgbClr val="99999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|</a:t>
            </a:r>
            <a:r>
              <a:rPr lang="en" sz="7000">
                <a:solidFill>
                  <a:srgbClr val="43434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Implimentation</a:t>
            </a:r>
            <a:endParaRPr sz="7000">
              <a:solidFill>
                <a:srgbClr val="43434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699" name="Google Shape;699;p89"/>
          <p:cNvCxnSpPr/>
          <p:nvPr/>
        </p:nvCxnSpPr>
        <p:spPr>
          <a:xfrm>
            <a:off x="344750" y="2052750"/>
            <a:ext cx="17671500" cy="0"/>
          </a:xfrm>
          <a:prstGeom prst="straightConnector1">
            <a:avLst/>
          </a:prstGeom>
          <a:noFill/>
          <a:ln w="76200" cap="flat" cmpd="sng">
            <a:solidFill>
              <a:srgbClr val="9E2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0" name="Google Shape;700;p89"/>
          <p:cNvPicPr preferRelativeResize="0"/>
          <p:nvPr/>
        </p:nvPicPr>
        <p:blipFill rotWithShape="1">
          <a:blip r:embed="rId4">
            <a:alphaModFix/>
          </a:blip>
          <a:srcRect r="1903" b="2018"/>
          <a:stretch/>
        </p:blipFill>
        <p:spPr>
          <a:xfrm>
            <a:off x="6103475" y="2300700"/>
            <a:ext cx="11829599" cy="745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9"/>
          <p:cNvSpPr txBox="1"/>
          <p:nvPr/>
        </p:nvSpPr>
        <p:spPr>
          <a:xfrm>
            <a:off x="697825" y="3007900"/>
            <a:ext cx="5405700" cy="3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434343"/>
                </a:solidFill>
              </a:rPr>
              <a:t>Logical-to-Physical Mapping:</a:t>
            </a:r>
            <a:r>
              <a:rPr lang="en" sz="2800">
                <a:solidFill>
                  <a:srgbClr val="434343"/>
                </a:solidFill>
              </a:rPr>
              <a:t> ERD translated into a functional SQL schema.</a:t>
            </a:r>
            <a:endParaRPr sz="2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34343"/>
                </a:solidFill>
              </a:rPr>
              <a:t>Normalized Database:</a:t>
            </a:r>
            <a:r>
              <a:rPr lang="en" sz="2800">
                <a:solidFill>
                  <a:srgbClr val="434343"/>
                </a:solidFill>
              </a:rPr>
              <a:t> Designed for reduced redundancy and consistency.</a:t>
            </a:r>
            <a:endParaRPr sz="46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1023</Words>
  <Application>Microsoft Office PowerPoint</Application>
  <PresentationFormat>Custom</PresentationFormat>
  <Paragraphs>268</Paragraphs>
  <Slides>60</Slides>
  <Notes>60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Newsreader SemiBold</vt:lpstr>
      <vt:lpstr>Arial</vt:lpstr>
      <vt:lpstr>Merriweather Black</vt:lpstr>
      <vt:lpstr>DM Sans</vt:lpstr>
      <vt:lpstr>Newsreader</vt:lpstr>
      <vt:lpstr>DM Sans Light</vt:lpstr>
      <vt:lpstr>DM Sans SemiBold</vt:lpstr>
      <vt:lpstr>Simple Light</vt:lpstr>
      <vt:lpstr>Business Plan Presentation</vt:lpstr>
      <vt:lpstr>Simple Light</vt:lpstr>
      <vt:lpstr>PowerPoint Presentation</vt:lpstr>
      <vt:lpstr>Our team</vt:lpstr>
      <vt:lpstr>Content overview</vt:lpstr>
      <vt:lpstr>Introduction</vt:lpstr>
      <vt:lpstr>Database</vt:lpstr>
      <vt:lpstr>Database| ERD</vt:lpstr>
      <vt:lpstr>Database| ERD</vt:lpstr>
      <vt:lpstr>Database| Mapping</vt:lpstr>
      <vt:lpstr>Database| Implimentation</vt:lpstr>
      <vt:lpstr>Data Generation</vt:lpstr>
      <vt:lpstr>Stored Procedure</vt:lpstr>
      <vt:lpstr>Stored Procedure</vt:lpstr>
      <vt:lpstr>Stored Procedure</vt:lpstr>
      <vt:lpstr>Stored Procedure</vt:lpstr>
      <vt:lpstr>Stored Procedure</vt:lpstr>
      <vt:lpstr>Stored Procedure</vt:lpstr>
      <vt:lpstr>Stored Procedure</vt:lpstr>
      <vt:lpstr>Stored Procedure</vt:lpstr>
      <vt:lpstr>Data Warehouse</vt:lpstr>
      <vt:lpstr>Data warehouse| Design</vt:lpstr>
      <vt:lpstr>ETL</vt:lpstr>
      <vt:lpstr>ETL | SSIS</vt:lpstr>
      <vt:lpstr>ETL | SSIS | DimBranch</vt:lpstr>
      <vt:lpstr>ETL | SSIS | Fact_StudentCourse</vt:lpstr>
      <vt:lpstr>ETL | SSIS | Full Process</vt:lpstr>
      <vt:lpstr>ETL | SSIS | DimStudent</vt:lpstr>
      <vt:lpstr>Reporting</vt:lpstr>
      <vt:lpstr>Reporting</vt:lpstr>
      <vt:lpstr>Reporting</vt:lpstr>
      <vt:lpstr>Reporting</vt:lpstr>
      <vt:lpstr>Reporting</vt:lpstr>
      <vt:lpstr>Analysis 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Power BI Dashboard</vt:lpstr>
      <vt:lpstr>Application</vt:lpstr>
      <vt:lpstr>Application| Use case diagram</vt:lpstr>
      <vt:lpstr>Application| Demo</vt:lpstr>
      <vt:lpstr>Application| Front-End</vt:lpstr>
      <vt:lpstr>Application| Back-End</vt:lpstr>
      <vt:lpstr>Application| Back-End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Mohamed Eleraqi</cp:lastModifiedBy>
  <cp:revision>5</cp:revision>
  <dcterms:modified xsi:type="dcterms:W3CDTF">2025-07-06T16:22:51Z</dcterms:modified>
</cp:coreProperties>
</file>